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2.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78" r:id="rId5"/>
    <p:sldId id="280" r:id="rId6"/>
    <p:sldId id="281" r:id="rId7"/>
    <p:sldId id="282" r:id="rId8"/>
    <p:sldId id="283" r:id="rId9"/>
    <p:sldId id="300" r:id="rId10"/>
    <p:sldId id="302" r:id="rId11"/>
    <p:sldId id="301" r:id="rId12"/>
    <p:sldId id="303" r:id="rId13"/>
    <p:sldId id="284" r:id="rId14"/>
    <p:sldId id="285" r:id="rId15"/>
    <p:sldId id="286" r:id="rId16"/>
    <p:sldId id="287" r:id="rId17"/>
    <p:sldId id="290" r:id="rId18"/>
    <p:sldId id="288" r:id="rId19"/>
    <p:sldId id="293" r:id="rId20"/>
    <p:sldId id="294" r:id="rId21"/>
    <p:sldId id="295" r:id="rId22"/>
    <p:sldId id="297" r:id="rId23"/>
    <p:sldId id="298" r:id="rId24"/>
    <p:sldId id="296" r:id="rId25"/>
    <p:sldId id="2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6CBDC5-F55E-4933-835D-001266938E3A}" v="747" dt="2023-09-24T05:06:27.671"/>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6432" autoAdjust="0"/>
  </p:normalViewPr>
  <p:slideViewPr>
    <p:cSldViewPr snapToGrid="0">
      <p:cViewPr varScale="1">
        <p:scale>
          <a:sx n="92" d="100"/>
          <a:sy n="92" d="100"/>
        </p:scale>
        <p:origin x="51" y="4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eonard" userId="6c12fd7399b4a612" providerId="LiveId" clId="{716CBDC5-F55E-4933-835D-001266938E3A}"/>
    <pc:docChg chg="undo custSel modSld">
      <pc:chgData name="Chris Leonard" userId="6c12fd7399b4a612" providerId="LiveId" clId="{716CBDC5-F55E-4933-835D-001266938E3A}" dt="2023-09-24T05:06:27.671" v="924" actId="14826"/>
      <pc:docMkLst>
        <pc:docMk/>
      </pc:docMkLst>
      <pc:sldChg chg="modSp mod">
        <pc:chgData name="Chris Leonard" userId="6c12fd7399b4a612" providerId="LiveId" clId="{716CBDC5-F55E-4933-835D-001266938E3A}" dt="2023-09-24T04:14:44.696" v="874" actId="1036"/>
        <pc:sldMkLst>
          <pc:docMk/>
          <pc:sldMk cId="2928858375" sldId="280"/>
        </pc:sldMkLst>
        <pc:spChg chg="mod">
          <ac:chgData name="Chris Leonard" userId="6c12fd7399b4a612" providerId="LiveId" clId="{716CBDC5-F55E-4933-835D-001266938E3A}" dt="2023-09-24T04:01:21.654" v="664" actId="207"/>
          <ac:spMkLst>
            <pc:docMk/>
            <pc:sldMk cId="2928858375" sldId="280"/>
            <ac:spMk id="59" creationId="{FDAF9C5E-FFD5-49FC-9788-18CE8F0958C1}"/>
          </ac:spMkLst>
        </pc:spChg>
        <pc:picChg chg="mod">
          <ac:chgData name="Chris Leonard" userId="6c12fd7399b4a612" providerId="LiveId" clId="{716CBDC5-F55E-4933-835D-001266938E3A}" dt="2023-09-24T04:14:44.696" v="874" actId="1036"/>
          <ac:picMkLst>
            <pc:docMk/>
            <pc:sldMk cId="2928858375" sldId="280"/>
            <ac:picMk id="116" creationId="{2F0ECB9B-426D-40BC-918A-2C82968A05C8}"/>
          </ac:picMkLst>
        </pc:picChg>
      </pc:sldChg>
      <pc:sldChg chg="modSp mod">
        <pc:chgData name="Chris Leonard" userId="6c12fd7399b4a612" providerId="LiveId" clId="{716CBDC5-F55E-4933-835D-001266938E3A}" dt="2023-09-24T04:56:13.464" v="920" actId="14826"/>
        <pc:sldMkLst>
          <pc:docMk/>
          <pc:sldMk cId="3230626715" sldId="281"/>
        </pc:sldMkLst>
        <pc:picChg chg="mod">
          <ac:chgData name="Chris Leonard" userId="6c12fd7399b4a612" providerId="LiveId" clId="{716CBDC5-F55E-4933-835D-001266938E3A}" dt="2023-09-24T04:56:13.464" v="920" actId="14826"/>
          <ac:picMkLst>
            <pc:docMk/>
            <pc:sldMk cId="3230626715" sldId="281"/>
            <ac:picMk id="116" creationId="{2F0ECB9B-426D-40BC-918A-2C82968A05C8}"/>
          </ac:picMkLst>
        </pc:picChg>
      </pc:sldChg>
      <pc:sldChg chg="addSp delSp modSp">
        <pc:chgData name="Chris Leonard" userId="6c12fd7399b4a612" providerId="LiveId" clId="{716CBDC5-F55E-4933-835D-001266938E3A}" dt="2023-09-24T05:04:29.841" v="923" actId="14826"/>
        <pc:sldMkLst>
          <pc:docMk/>
          <pc:sldMk cId="3101210638" sldId="282"/>
        </pc:sldMkLst>
        <pc:spChg chg="add del mod">
          <ac:chgData name="Chris Leonard" userId="6c12fd7399b4a612" providerId="LiveId" clId="{716CBDC5-F55E-4933-835D-001266938E3A}" dt="2023-09-24T04:19:56.529" v="891" actId="14826"/>
          <ac:spMkLst>
            <pc:docMk/>
            <pc:sldMk cId="3101210638" sldId="282"/>
            <ac:spMk id="4" creationId="{630822B5-1173-A8F8-3B2A-47042D033852}"/>
          </ac:spMkLst>
        </pc:spChg>
        <pc:spChg chg="add del mod">
          <ac:chgData name="Chris Leonard" userId="6c12fd7399b4a612" providerId="LiveId" clId="{716CBDC5-F55E-4933-835D-001266938E3A}" dt="2023-09-24T05:03:54.618" v="922" actId="14826"/>
          <ac:spMkLst>
            <pc:docMk/>
            <pc:sldMk cId="3101210638" sldId="282"/>
            <ac:spMk id="5" creationId="{5ECB32C6-1076-4B1E-E278-A8BB7E8BD506}"/>
          </ac:spMkLst>
        </pc:spChg>
        <pc:spChg chg="add mod">
          <ac:chgData name="Chris Leonard" userId="6c12fd7399b4a612" providerId="LiveId" clId="{716CBDC5-F55E-4933-835D-001266938E3A}" dt="2023-09-24T05:04:29.841" v="923" actId="14826"/>
          <ac:spMkLst>
            <pc:docMk/>
            <pc:sldMk cId="3101210638" sldId="282"/>
            <ac:spMk id="6" creationId="{2B10B167-B701-8417-B999-E191F312C481}"/>
          </ac:spMkLst>
        </pc:spChg>
        <pc:picChg chg="mod">
          <ac:chgData name="Chris Leonard" userId="6c12fd7399b4a612" providerId="LiveId" clId="{716CBDC5-F55E-4933-835D-001266938E3A}" dt="2023-09-24T05:04:29.841" v="923" actId="14826"/>
          <ac:picMkLst>
            <pc:docMk/>
            <pc:sldMk cId="3101210638" sldId="282"/>
            <ac:picMk id="116" creationId="{2F0ECB9B-426D-40BC-918A-2C82968A05C8}"/>
          </ac:picMkLst>
        </pc:picChg>
      </pc:sldChg>
      <pc:sldChg chg="addSp modSp">
        <pc:chgData name="Chris Leonard" userId="6c12fd7399b4a612" providerId="LiveId" clId="{716CBDC5-F55E-4933-835D-001266938E3A}" dt="2023-09-24T05:06:27.671" v="924" actId="14826"/>
        <pc:sldMkLst>
          <pc:docMk/>
          <pc:sldMk cId="3769929339" sldId="283"/>
        </pc:sldMkLst>
        <pc:spChg chg="add mod">
          <ac:chgData name="Chris Leonard" userId="6c12fd7399b4a612" providerId="LiveId" clId="{716CBDC5-F55E-4933-835D-001266938E3A}" dt="2023-09-24T05:06:27.671" v="924" actId="14826"/>
          <ac:spMkLst>
            <pc:docMk/>
            <pc:sldMk cId="3769929339" sldId="283"/>
            <ac:spMk id="4" creationId="{6912D2A6-2E99-E7A2-F0BC-D8C8F8F0848D}"/>
          </ac:spMkLst>
        </pc:spChg>
        <pc:picChg chg="mod">
          <ac:chgData name="Chris Leonard" userId="6c12fd7399b4a612" providerId="LiveId" clId="{716CBDC5-F55E-4933-835D-001266938E3A}" dt="2023-09-24T05:06:27.671" v="924" actId="14826"/>
          <ac:picMkLst>
            <pc:docMk/>
            <pc:sldMk cId="3769929339" sldId="283"/>
            <ac:picMk id="116" creationId="{2F0ECB9B-426D-40BC-918A-2C82968A05C8}"/>
          </ac:picMkLst>
        </pc:picChg>
      </pc:sldChg>
      <pc:sldChg chg="addSp modSp">
        <pc:chgData name="Chris Leonard" userId="6c12fd7399b4a612" providerId="LiveId" clId="{716CBDC5-F55E-4933-835D-001266938E3A}" dt="2023-09-24T04:26:46.465" v="898" actId="14826"/>
        <pc:sldMkLst>
          <pc:docMk/>
          <pc:sldMk cId="1466426093" sldId="284"/>
        </pc:sldMkLst>
        <pc:spChg chg="add mod">
          <ac:chgData name="Chris Leonard" userId="6c12fd7399b4a612" providerId="LiveId" clId="{716CBDC5-F55E-4933-835D-001266938E3A}" dt="2023-09-24T04:26:46.465" v="898" actId="14826"/>
          <ac:spMkLst>
            <pc:docMk/>
            <pc:sldMk cId="1466426093" sldId="284"/>
            <ac:spMk id="4" creationId="{F1F6DDCD-65A8-A0CD-CD48-BA005DA8F636}"/>
          </ac:spMkLst>
        </pc:spChg>
        <pc:picChg chg="mod">
          <ac:chgData name="Chris Leonard" userId="6c12fd7399b4a612" providerId="LiveId" clId="{716CBDC5-F55E-4933-835D-001266938E3A}" dt="2023-09-24T04:26:46.465" v="898" actId="14826"/>
          <ac:picMkLst>
            <pc:docMk/>
            <pc:sldMk cId="1466426093" sldId="284"/>
            <ac:picMk id="116" creationId="{2F0ECB9B-426D-40BC-918A-2C82968A05C8}"/>
          </ac:picMkLst>
        </pc:picChg>
      </pc:sldChg>
      <pc:sldChg chg="modSp mod">
        <pc:chgData name="Chris Leonard" userId="6c12fd7399b4a612" providerId="LiveId" clId="{716CBDC5-F55E-4933-835D-001266938E3A}" dt="2023-09-24T04:27:52.920" v="899" actId="14826"/>
        <pc:sldMkLst>
          <pc:docMk/>
          <pc:sldMk cId="2415149999" sldId="285"/>
        </pc:sldMkLst>
        <pc:spChg chg="mod">
          <ac:chgData name="Chris Leonard" userId="6c12fd7399b4a612" providerId="LiveId" clId="{716CBDC5-F55E-4933-835D-001266938E3A}" dt="2023-09-24T03:47:32.164" v="199" actId="20577"/>
          <ac:spMkLst>
            <pc:docMk/>
            <pc:sldMk cId="2415149999" sldId="285"/>
            <ac:spMk id="27" creationId="{AC2324A2-9A57-4433-8C66-C17D1D2703BF}"/>
          </ac:spMkLst>
        </pc:spChg>
        <pc:spChg chg="mod">
          <ac:chgData name="Chris Leonard" userId="6c12fd7399b4a612" providerId="LiveId" clId="{716CBDC5-F55E-4933-835D-001266938E3A}" dt="2023-09-24T04:01:56.804" v="666" actId="14100"/>
          <ac:spMkLst>
            <pc:docMk/>
            <pc:sldMk cId="2415149999" sldId="285"/>
            <ac:spMk id="59" creationId="{FDAF9C5E-FFD5-49FC-9788-18CE8F0958C1}"/>
          </ac:spMkLst>
        </pc:spChg>
        <pc:picChg chg="mod">
          <ac:chgData name="Chris Leonard" userId="6c12fd7399b4a612" providerId="LiveId" clId="{716CBDC5-F55E-4933-835D-001266938E3A}" dt="2023-09-24T04:27:52.920" v="899" actId="14826"/>
          <ac:picMkLst>
            <pc:docMk/>
            <pc:sldMk cId="2415149999" sldId="285"/>
            <ac:picMk id="116" creationId="{2F0ECB9B-426D-40BC-918A-2C82968A05C8}"/>
          </ac:picMkLst>
        </pc:picChg>
      </pc:sldChg>
      <pc:sldChg chg="modSp mod">
        <pc:chgData name="Chris Leonard" userId="6c12fd7399b4a612" providerId="LiveId" clId="{716CBDC5-F55E-4933-835D-001266938E3A}" dt="2023-09-24T04:28:39.001" v="900" actId="14826"/>
        <pc:sldMkLst>
          <pc:docMk/>
          <pc:sldMk cId="3691152158" sldId="286"/>
        </pc:sldMkLst>
        <pc:spChg chg="mod">
          <ac:chgData name="Chris Leonard" userId="6c12fd7399b4a612" providerId="LiveId" clId="{716CBDC5-F55E-4933-835D-001266938E3A}" dt="2023-09-24T03:48:29.413" v="244" actId="20577"/>
          <ac:spMkLst>
            <pc:docMk/>
            <pc:sldMk cId="3691152158" sldId="286"/>
            <ac:spMk id="27" creationId="{AC2324A2-9A57-4433-8C66-C17D1D2703BF}"/>
          </ac:spMkLst>
        </pc:spChg>
        <pc:picChg chg="mod">
          <ac:chgData name="Chris Leonard" userId="6c12fd7399b4a612" providerId="LiveId" clId="{716CBDC5-F55E-4933-835D-001266938E3A}" dt="2023-09-24T04:28:39.001" v="900" actId="14826"/>
          <ac:picMkLst>
            <pc:docMk/>
            <pc:sldMk cId="3691152158" sldId="286"/>
            <ac:picMk id="116" creationId="{2F0ECB9B-426D-40BC-918A-2C82968A05C8}"/>
          </ac:picMkLst>
        </pc:picChg>
      </pc:sldChg>
      <pc:sldChg chg="addSp modSp">
        <pc:chgData name="Chris Leonard" userId="6c12fd7399b4a612" providerId="LiveId" clId="{716CBDC5-F55E-4933-835D-001266938E3A}" dt="2023-09-24T04:32:41.826" v="903" actId="14826"/>
        <pc:sldMkLst>
          <pc:docMk/>
          <pc:sldMk cId="3857675396" sldId="287"/>
        </pc:sldMkLst>
        <pc:spChg chg="add mod">
          <ac:chgData name="Chris Leonard" userId="6c12fd7399b4a612" providerId="LiveId" clId="{716CBDC5-F55E-4933-835D-001266938E3A}" dt="2023-09-24T04:30:10.277" v="901" actId="14826"/>
          <ac:spMkLst>
            <pc:docMk/>
            <pc:sldMk cId="3857675396" sldId="287"/>
            <ac:spMk id="4" creationId="{41648391-0FF2-DE51-261E-43B364844645}"/>
          </ac:spMkLst>
        </pc:spChg>
        <pc:spChg chg="add mod">
          <ac:chgData name="Chris Leonard" userId="6c12fd7399b4a612" providerId="LiveId" clId="{716CBDC5-F55E-4933-835D-001266938E3A}" dt="2023-09-24T04:31:16.956" v="902" actId="14826"/>
          <ac:spMkLst>
            <pc:docMk/>
            <pc:sldMk cId="3857675396" sldId="287"/>
            <ac:spMk id="5" creationId="{DCA88AAB-E43B-0AC3-802B-D429A8F48624}"/>
          </ac:spMkLst>
        </pc:spChg>
        <pc:picChg chg="mod">
          <ac:chgData name="Chris Leonard" userId="6c12fd7399b4a612" providerId="LiveId" clId="{716CBDC5-F55E-4933-835D-001266938E3A}" dt="2023-09-24T04:32:41.826" v="903" actId="14826"/>
          <ac:picMkLst>
            <pc:docMk/>
            <pc:sldMk cId="3857675396" sldId="287"/>
            <ac:picMk id="116" creationId="{2F0ECB9B-426D-40BC-918A-2C82968A05C8}"/>
          </ac:picMkLst>
        </pc:picChg>
      </pc:sldChg>
      <pc:sldChg chg="modSp mod modAnim">
        <pc:chgData name="Chris Leonard" userId="6c12fd7399b4a612" providerId="LiveId" clId="{716CBDC5-F55E-4933-835D-001266938E3A}" dt="2023-09-24T04:35:37.662" v="908" actId="14826"/>
        <pc:sldMkLst>
          <pc:docMk/>
          <pc:sldMk cId="2620680594" sldId="288"/>
        </pc:sldMkLst>
        <pc:spChg chg="mod">
          <ac:chgData name="Chris Leonard" userId="6c12fd7399b4a612" providerId="LiveId" clId="{716CBDC5-F55E-4933-835D-001266938E3A}" dt="2023-09-24T03:53:23.281" v="303" actId="20577"/>
          <ac:spMkLst>
            <pc:docMk/>
            <pc:sldMk cId="2620680594" sldId="288"/>
            <ac:spMk id="27" creationId="{AC2324A2-9A57-4433-8C66-C17D1D2703BF}"/>
          </ac:spMkLst>
        </pc:spChg>
        <pc:spChg chg="mod">
          <ac:chgData name="Chris Leonard" userId="6c12fd7399b4a612" providerId="LiveId" clId="{716CBDC5-F55E-4933-835D-001266938E3A}" dt="2023-09-24T04:03:13.191" v="679" actId="114"/>
          <ac:spMkLst>
            <pc:docMk/>
            <pc:sldMk cId="2620680594" sldId="288"/>
            <ac:spMk id="59" creationId="{FDAF9C5E-FFD5-49FC-9788-18CE8F0958C1}"/>
          </ac:spMkLst>
        </pc:spChg>
        <pc:picChg chg="mod">
          <ac:chgData name="Chris Leonard" userId="6c12fd7399b4a612" providerId="LiveId" clId="{716CBDC5-F55E-4933-835D-001266938E3A}" dt="2023-09-24T04:35:37.662" v="908" actId="14826"/>
          <ac:picMkLst>
            <pc:docMk/>
            <pc:sldMk cId="2620680594" sldId="288"/>
            <ac:picMk id="116" creationId="{2F0ECB9B-426D-40BC-918A-2C82968A05C8}"/>
          </ac:picMkLst>
        </pc:picChg>
      </pc:sldChg>
      <pc:sldChg chg="modSp mod modAnim">
        <pc:chgData name="Chris Leonard" userId="6c12fd7399b4a612" providerId="LiveId" clId="{716CBDC5-F55E-4933-835D-001266938E3A}" dt="2023-09-24T04:35:17.186" v="907" actId="14826"/>
        <pc:sldMkLst>
          <pc:docMk/>
          <pc:sldMk cId="1611407286" sldId="290"/>
        </pc:sldMkLst>
        <pc:spChg chg="mod">
          <ac:chgData name="Chris Leonard" userId="6c12fd7399b4a612" providerId="LiveId" clId="{716CBDC5-F55E-4933-835D-001266938E3A}" dt="2023-09-24T03:58:44.737" v="504" actId="14100"/>
          <ac:spMkLst>
            <pc:docMk/>
            <pc:sldMk cId="1611407286" sldId="290"/>
            <ac:spMk id="27" creationId="{AC2324A2-9A57-4433-8C66-C17D1D2703BF}"/>
          </ac:spMkLst>
        </pc:spChg>
        <pc:spChg chg="mod">
          <ac:chgData name="Chris Leonard" userId="6c12fd7399b4a612" providerId="LiveId" clId="{716CBDC5-F55E-4933-835D-001266938E3A}" dt="2023-09-24T04:00:01.228" v="660" actId="20577"/>
          <ac:spMkLst>
            <pc:docMk/>
            <pc:sldMk cId="1611407286" sldId="290"/>
            <ac:spMk id="59" creationId="{FDAF9C5E-FFD5-49FC-9788-18CE8F0958C1}"/>
          </ac:spMkLst>
        </pc:spChg>
        <pc:picChg chg="mod">
          <ac:chgData name="Chris Leonard" userId="6c12fd7399b4a612" providerId="LiveId" clId="{716CBDC5-F55E-4933-835D-001266938E3A}" dt="2023-09-24T04:35:17.186" v="907" actId="14826"/>
          <ac:picMkLst>
            <pc:docMk/>
            <pc:sldMk cId="1611407286" sldId="290"/>
            <ac:picMk id="116" creationId="{2F0ECB9B-426D-40BC-918A-2C82968A05C8}"/>
          </ac:picMkLst>
        </pc:picChg>
      </pc:sldChg>
      <pc:sldChg chg="modSp mod">
        <pc:chgData name="Chris Leonard" userId="6c12fd7399b4a612" providerId="LiveId" clId="{716CBDC5-F55E-4933-835D-001266938E3A}" dt="2023-09-24T04:37:35.265" v="909" actId="14826"/>
        <pc:sldMkLst>
          <pc:docMk/>
          <pc:sldMk cId="1472779702" sldId="293"/>
        </pc:sldMkLst>
        <pc:spChg chg="mod">
          <ac:chgData name="Chris Leonard" userId="6c12fd7399b4a612" providerId="LiveId" clId="{716CBDC5-F55E-4933-835D-001266938E3A}" dt="2023-09-24T04:03:39.468" v="682" actId="114"/>
          <ac:spMkLst>
            <pc:docMk/>
            <pc:sldMk cId="1472779702" sldId="293"/>
            <ac:spMk id="59" creationId="{FDAF9C5E-FFD5-49FC-9788-18CE8F0958C1}"/>
          </ac:spMkLst>
        </pc:spChg>
        <pc:picChg chg="mod">
          <ac:chgData name="Chris Leonard" userId="6c12fd7399b4a612" providerId="LiveId" clId="{716CBDC5-F55E-4933-835D-001266938E3A}" dt="2023-09-24T04:37:35.265" v="909" actId="14826"/>
          <ac:picMkLst>
            <pc:docMk/>
            <pc:sldMk cId="1472779702" sldId="293"/>
            <ac:picMk id="116" creationId="{2F0ECB9B-426D-40BC-918A-2C82968A05C8}"/>
          </ac:picMkLst>
        </pc:picChg>
      </pc:sldChg>
      <pc:sldChg chg="modSp mod">
        <pc:chgData name="Chris Leonard" userId="6c12fd7399b4a612" providerId="LiveId" clId="{716CBDC5-F55E-4933-835D-001266938E3A}" dt="2023-09-24T04:44:47.222" v="910" actId="14826"/>
        <pc:sldMkLst>
          <pc:docMk/>
          <pc:sldMk cId="2868469045" sldId="294"/>
        </pc:sldMkLst>
        <pc:spChg chg="mod">
          <ac:chgData name="Chris Leonard" userId="6c12fd7399b4a612" providerId="LiveId" clId="{716CBDC5-F55E-4933-835D-001266938E3A}" dt="2023-09-24T04:03:27.834" v="680" actId="114"/>
          <ac:spMkLst>
            <pc:docMk/>
            <pc:sldMk cId="2868469045" sldId="294"/>
            <ac:spMk id="59" creationId="{FDAF9C5E-FFD5-49FC-9788-18CE8F0958C1}"/>
          </ac:spMkLst>
        </pc:spChg>
        <pc:picChg chg="mod">
          <ac:chgData name="Chris Leonard" userId="6c12fd7399b4a612" providerId="LiveId" clId="{716CBDC5-F55E-4933-835D-001266938E3A}" dt="2023-09-24T04:44:47.222" v="910" actId="14826"/>
          <ac:picMkLst>
            <pc:docMk/>
            <pc:sldMk cId="2868469045" sldId="294"/>
            <ac:picMk id="116" creationId="{2F0ECB9B-426D-40BC-918A-2C82968A05C8}"/>
          </ac:picMkLst>
        </pc:picChg>
      </pc:sldChg>
      <pc:sldChg chg="modSp mod">
        <pc:chgData name="Chris Leonard" userId="6c12fd7399b4a612" providerId="LiveId" clId="{716CBDC5-F55E-4933-835D-001266938E3A}" dt="2023-09-24T04:45:59.020" v="911" actId="14826"/>
        <pc:sldMkLst>
          <pc:docMk/>
          <pc:sldMk cId="1217686051" sldId="295"/>
        </pc:sldMkLst>
        <pc:spChg chg="mod">
          <ac:chgData name="Chris Leonard" userId="6c12fd7399b4a612" providerId="LiveId" clId="{716CBDC5-F55E-4933-835D-001266938E3A}" dt="2023-09-24T04:03:52.252" v="683" actId="114"/>
          <ac:spMkLst>
            <pc:docMk/>
            <pc:sldMk cId="1217686051" sldId="295"/>
            <ac:spMk id="59" creationId="{FDAF9C5E-FFD5-49FC-9788-18CE8F0958C1}"/>
          </ac:spMkLst>
        </pc:spChg>
        <pc:picChg chg="mod">
          <ac:chgData name="Chris Leonard" userId="6c12fd7399b4a612" providerId="LiveId" clId="{716CBDC5-F55E-4933-835D-001266938E3A}" dt="2023-09-24T04:45:59.020" v="911" actId="14826"/>
          <ac:picMkLst>
            <pc:docMk/>
            <pc:sldMk cId="1217686051" sldId="295"/>
            <ac:picMk id="116" creationId="{2F0ECB9B-426D-40BC-918A-2C82968A05C8}"/>
          </ac:picMkLst>
        </pc:picChg>
      </pc:sldChg>
      <pc:sldChg chg="modSp mod">
        <pc:chgData name="Chris Leonard" userId="6c12fd7399b4a612" providerId="LiveId" clId="{716CBDC5-F55E-4933-835D-001266938E3A}" dt="2023-09-24T04:48:11.100" v="916" actId="14826"/>
        <pc:sldMkLst>
          <pc:docMk/>
          <pc:sldMk cId="4162067935" sldId="296"/>
        </pc:sldMkLst>
        <pc:spChg chg="mod">
          <ac:chgData name="Chris Leonard" userId="6c12fd7399b4a612" providerId="LiveId" clId="{716CBDC5-F55E-4933-835D-001266938E3A}" dt="2023-09-24T04:04:13.210" v="686" actId="114"/>
          <ac:spMkLst>
            <pc:docMk/>
            <pc:sldMk cId="4162067935" sldId="296"/>
            <ac:spMk id="59" creationId="{FDAF9C5E-FFD5-49FC-9788-18CE8F0958C1}"/>
          </ac:spMkLst>
        </pc:spChg>
        <pc:picChg chg="mod">
          <ac:chgData name="Chris Leonard" userId="6c12fd7399b4a612" providerId="LiveId" clId="{716CBDC5-F55E-4933-835D-001266938E3A}" dt="2023-09-24T04:48:11.100" v="916" actId="14826"/>
          <ac:picMkLst>
            <pc:docMk/>
            <pc:sldMk cId="4162067935" sldId="296"/>
            <ac:picMk id="116" creationId="{2F0ECB9B-426D-40BC-918A-2C82968A05C8}"/>
          </ac:picMkLst>
        </pc:picChg>
      </pc:sldChg>
      <pc:sldChg chg="modSp mod">
        <pc:chgData name="Chris Leonard" userId="6c12fd7399b4a612" providerId="LiveId" clId="{716CBDC5-F55E-4933-835D-001266938E3A}" dt="2023-09-24T04:47:45.458" v="914" actId="14826"/>
        <pc:sldMkLst>
          <pc:docMk/>
          <pc:sldMk cId="2103832733" sldId="297"/>
        </pc:sldMkLst>
        <pc:spChg chg="mod">
          <ac:chgData name="Chris Leonard" userId="6c12fd7399b4a612" providerId="LiveId" clId="{716CBDC5-F55E-4933-835D-001266938E3A}" dt="2023-09-24T04:03:58.417" v="684" actId="114"/>
          <ac:spMkLst>
            <pc:docMk/>
            <pc:sldMk cId="2103832733" sldId="297"/>
            <ac:spMk id="59" creationId="{FDAF9C5E-FFD5-49FC-9788-18CE8F0958C1}"/>
          </ac:spMkLst>
        </pc:spChg>
        <pc:picChg chg="mod">
          <ac:chgData name="Chris Leonard" userId="6c12fd7399b4a612" providerId="LiveId" clId="{716CBDC5-F55E-4933-835D-001266938E3A}" dt="2023-09-24T04:47:45.458" v="914" actId="14826"/>
          <ac:picMkLst>
            <pc:docMk/>
            <pc:sldMk cId="2103832733" sldId="297"/>
            <ac:picMk id="116" creationId="{2F0ECB9B-426D-40BC-918A-2C82968A05C8}"/>
          </ac:picMkLst>
        </pc:picChg>
      </pc:sldChg>
      <pc:sldChg chg="modSp mod">
        <pc:chgData name="Chris Leonard" userId="6c12fd7399b4a612" providerId="LiveId" clId="{716CBDC5-F55E-4933-835D-001266938E3A}" dt="2023-09-24T04:47:58.571" v="915" actId="14826"/>
        <pc:sldMkLst>
          <pc:docMk/>
          <pc:sldMk cId="580199281" sldId="298"/>
        </pc:sldMkLst>
        <pc:spChg chg="mod">
          <ac:chgData name="Chris Leonard" userId="6c12fd7399b4a612" providerId="LiveId" clId="{716CBDC5-F55E-4933-835D-001266938E3A}" dt="2023-09-24T04:04:04.324" v="685" actId="114"/>
          <ac:spMkLst>
            <pc:docMk/>
            <pc:sldMk cId="580199281" sldId="298"/>
            <ac:spMk id="59" creationId="{FDAF9C5E-FFD5-49FC-9788-18CE8F0958C1}"/>
          </ac:spMkLst>
        </pc:spChg>
        <pc:picChg chg="mod">
          <ac:chgData name="Chris Leonard" userId="6c12fd7399b4a612" providerId="LiveId" clId="{716CBDC5-F55E-4933-835D-001266938E3A}" dt="2023-09-24T04:47:58.571" v="915" actId="14826"/>
          <ac:picMkLst>
            <pc:docMk/>
            <pc:sldMk cId="580199281" sldId="298"/>
            <ac:picMk id="116" creationId="{2F0ECB9B-426D-40BC-918A-2C82968A05C8}"/>
          </ac:picMkLst>
        </pc:picChg>
      </pc:sldChg>
      <pc:sldChg chg="addSp modSp mod modAnim">
        <pc:chgData name="Chris Leonard" userId="6c12fd7399b4a612" providerId="LiveId" clId="{716CBDC5-F55E-4933-835D-001266938E3A}" dt="2023-09-24T04:51:54.073" v="918" actId="14826"/>
        <pc:sldMkLst>
          <pc:docMk/>
          <pc:sldMk cId="2800905496" sldId="299"/>
        </pc:sldMkLst>
        <pc:spChg chg="add mod">
          <ac:chgData name="Chris Leonard" userId="6c12fd7399b4a612" providerId="LiveId" clId="{716CBDC5-F55E-4933-835D-001266938E3A}" dt="2023-09-24T04:51:54.073" v="918" actId="14826"/>
          <ac:spMkLst>
            <pc:docMk/>
            <pc:sldMk cId="2800905496" sldId="299"/>
            <ac:spMk id="4" creationId="{13BB0E62-E67E-F0C0-BB00-152FC6535C9D}"/>
          </ac:spMkLst>
        </pc:spChg>
        <pc:spChg chg="mod">
          <ac:chgData name="Chris Leonard" userId="6c12fd7399b4a612" providerId="LiveId" clId="{716CBDC5-F55E-4933-835D-001266938E3A}" dt="2023-09-24T03:44:34.875" v="120" actId="14100"/>
          <ac:spMkLst>
            <pc:docMk/>
            <pc:sldMk cId="2800905496" sldId="299"/>
            <ac:spMk id="27" creationId="{AC2324A2-9A57-4433-8C66-C17D1D2703BF}"/>
          </ac:spMkLst>
        </pc:spChg>
        <pc:spChg chg="mod">
          <ac:chgData name="Chris Leonard" userId="6c12fd7399b4a612" providerId="LiveId" clId="{716CBDC5-F55E-4933-835D-001266938E3A}" dt="2023-09-24T04:05:52.960" v="871" actId="113"/>
          <ac:spMkLst>
            <pc:docMk/>
            <pc:sldMk cId="2800905496" sldId="299"/>
            <ac:spMk id="59" creationId="{FDAF9C5E-FFD5-49FC-9788-18CE8F0958C1}"/>
          </ac:spMkLst>
        </pc:spChg>
        <pc:picChg chg="mod">
          <ac:chgData name="Chris Leonard" userId="6c12fd7399b4a612" providerId="LiveId" clId="{716CBDC5-F55E-4933-835D-001266938E3A}" dt="2023-09-24T04:51:54.073" v="918" actId="14826"/>
          <ac:picMkLst>
            <pc:docMk/>
            <pc:sldMk cId="2800905496" sldId="299"/>
            <ac:picMk id="116" creationId="{2F0ECB9B-426D-40BC-918A-2C82968A05C8}"/>
          </ac:picMkLst>
        </pc:picChg>
      </pc:sldChg>
      <pc:sldChg chg="modSp">
        <pc:chgData name="Chris Leonard" userId="6c12fd7399b4a612" providerId="LiveId" clId="{716CBDC5-F55E-4933-835D-001266938E3A}" dt="2023-09-24T04:24:17.418" v="894" actId="14826"/>
        <pc:sldMkLst>
          <pc:docMk/>
          <pc:sldMk cId="2424056928" sldId="300"/>
        </pc:sldMkLst>
        <pc:spChg chg="mod">
          <ac:chgData name="Chris Leonard" userId="6c12fd7399b4a612" providerId="LiveId" clId="{716CBDC5-F55E-4933-835D-001266938E3A}" dt="2023-09-24T03:54:33.942" v="354" actId="20577"/>
          <ac:spMkLst>
            <pc:docMk/>
            <pc:sldMk cId="2424056928" sldId="300"/>
            <ac:spMk id="59" creationId="{FDAF9C5E-FFD5-49FC-9788-18CE8F0958C1}"/>
          </ac:spMkLst>
        </pc:spChg>
        <pc:picChg chg="mod">
          <ac:chgData name="Chris Leonard" userId="6c12fd7399b4a612" providerId="LiveId" clId="{716CBDC5-F55E-4933-835D-001266938E3A}" dt="2023-09-24T04:24:17.418" v="894" actId="14826"/>
          <ac:picMkLst>
            <pc:docMk/>
            <pc:sldMk cId="2424056928" sldId="300"/>
            <ac:picMk id="116" creationId="{2F0ECB9B-426D-40BC-918A-2C82968A05C8}"/>
          </ac:picMkLst>
        </pc:picChg>
      </pc:sldChg>
      <pc:sldChg chg="modSp">
        <pc:chgData name="Chris Leonard" userId="6c12fd7399b4a612" providerId="LiveId" clId="{716CBDC5-F55E-4933-835D-001266938E3A}" dt="2023-09-24T04:25:29.784" v="896" actId="14826"/>
        <pc:sldMkLst>
          <pc:docMk/>
          <pc:sldMk cId="40247090" sldId="301"/>
        </pc:sldMkLst>
        <pc:picChg chg="mod">
          <ac:chgData name="Chris Leonard" userId="6c12fd7399b4a612" providerId="LiveId" clId="{716CBDC5-F55E-4933-835D-001266938E3A}" dt="2023-09-24T04:25:29.784" v="896" actId="14826"/>
          <ac:picMkLst>
            <pc:docMk/>
            <pc:sldMk cId="40247090" sldId="301"/>
            <ac:picMk id="116" creationId="{2F0ECB9B-426D-40BC-918A-2C82968A05C8}"/>
          </ac:picMkLst>
        </pc:picChg>
      </pc:sldChg>
      <pc:sldChg chg="modSp">
        <pc:chgData name="Chris Leonard" userId="6c12fd7399b4a612" providerId="LiveId" clId="{716CBDC5-F55E-4933-835D-001266938E3A}" dt="2023-09-24T04:24:53.630" v="895" actId="14826"/>
        <pc:sldMkLst>
          <pc:docMk/>
          <pc:sldMk cId="281878198" sldId="302"/>
        </pc:sldMkLst>
        <pc:picChg chg="mod">
          <ac:chgData name="Chris Leonard" userId="6c12fd7399b4a612" providerId="LiveId" clId="{716CBDC5-F55E-4933-835D-001266938E3A}" dt="2023-09-24T04:24:53.630" v="895" actId="14826"/>
          <ac:picMkLst>
            <pc:docMk/>
            <pc:sldMk cId="281878198" sldId="302"/>
            <ac:picMk id="116" creationId="{2F0ECB9B-426D-40BC-918A-2C82968A05C8}"/>
          </ac:picMkLst>
        </pc:picChg>
      </pc:sldChg>
      <pc:sldChg chg="modSp">
        <pc:chgData name="Chris Leonard" userId="6c12fd7399b4a612" providerId="LiveId" clId="{716CBDC5-F55E-4933-835D-001266938E3A}" dt="2023-09-24T04:25:56.831" v="897" actId="14826"/>
        <pc:sldMkLst>
          <pc:docMk/>
          <pc:sldMk cId="1162357785" sldId="303"/>
        </pc:sldMkLst>
        <pc:picChg chg="mod">
          <ac:chgData name="Chris Leonard" userId="6c12fd7399b4a612" providerId="LiveId" clId="{716CBDC5-F55E-4933-835D-001266938E3A}" dt="2023-09-24T04:25:56.831" v="897" actId="14826"/>
          <ac:picMkLst>
            <pc:docMk/>
            <pc:sldMk cId="1162357785" sldId="303"/>
            <ac:picMk id="116" creationId="{2F0ECB9B-426D-40BC-918A-2C82968A05C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9/23/2023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23-sep-2023</a:t>
            </a:r>
          </a:p>
          <a:p>
            <a:r>
              <a:rPr lang="en-US" dirty="0"/>
              <a:t>CDC week 1</a:t>
            </a:r>
          </a:p>
          <a:p>
            <a:r>
              <a:rPr lang="en-US" dirty="0"/>
              <a:t>Getting started</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Copyright 2023</a:t>
            </a:r>
          </a:p>
          <a:p>
            <a:pPr>
              <a:defRPr/>
            </a:pPr>
            <a:r>
              <a:rPr lang="en-US" cap="all" dirty="0"/>
              <a:t>Databaseguy.com</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rizedpixul.deviantart.com/art/Nyan-Cat-312057886"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wpixel.com/search/seahorse?sort=curated&amp;page=1" TargetMode="External"/><Relationship Id="rId2" Type="http://schemas.openxmlformats.org/officeDocument/2006/relationships/image" Target="../media/image40.1"/><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pngimg.com/download/8656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yberdefense.zulipchat.com/" TargetMode="External"/><Relationship Id="rId2" Type="http://schemas.openxmlformats.org/officeDocument/2006/relationships/hyperlink" Target="https://github.com/sql-sith/cdc-2024" TargetMode="Externa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a.com.gt/log/" TargetMode="Externa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573495"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cmit.mit.edu/problem-solving/"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lifesciences.org/articles/65697"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japanese-cherry-trees-flowers-pink-2262980/" TargetMode="External"/><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57934" y="184759"/>
            <a:ext cx="7080076" cy="1529741"/>
          </a:xfrm>
        </p:spPr>
        <p:txBody>
          <a:bodyPr/>
          <a:lstStyle/>
          <a:p>
            <a:r>
              <a:rPr lang="en-US" sz="5400" cap="none" dirty="0">
                <a:latin typeface="+mn-lt"/>
              </a:rPr>
              <a:t>CR Area Homeschool</a:t>
            </a:r>
            <a:br>
              <a:rPr lang="en-US" sz="5400" cap="none" dirty="0">
                <a:latin typeface="+mn-lt"/>
              </a:rPr>
            </a:br>
            <a:r>
              <a:rPr lang="en-US" sz="5400" cap="none" dirty="0">
                <a:latin typeface="+mn-lt"/>
              </a:rPr>
              <a:t>Cyber Defense</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57934" y="1714500"/>
            <a:ext cx="4989628" cy="343473"/>
          </a:xfrm>
        </p:spPr>
        <p:txBody>
          <a:bodyPr>
            <a:normAutofit/>
          </a:bodyPr>
          <a:lstStyle/>
          <a:p>
            <a:r>
              <a:rPr lang="en-US" dirty="0"/>
              <a:t>2023-2024 edition/@sky.kaptin at the helm</a:t>
            </a:r>
          </a:p>
        </p:txBody>
      </p:sp>
      <p:sp>
        <p:nvSpPr>
          <p:cNvPr id="4" name="Title 9">
            <a:extLst>
              <a:ext uri="{FF2B5EF4-FFF2-40B4-BE49-F238E27FC236}">
                <a16:creationId xmlns:a16="http://schemas.microsoft.com/office/drawing/2014/main" id="{38ECA399-222E-01A9-2AB1-0D602717567B}"/>
              </a:ext>
            </a:extLst>
          </p:cNvPr>
          <p:cNvSpPr txBox="1">
            <a:spLocks/>
          </p:cNvSpPr>
          <p:nvPr/>
        </p:nvSpPr>
        <p:spPr>
          <a:xfrm>
            <a:off x="457934" y="2304054"/>
            <a:ext cx="5537766" cy="2742055"/>
          </a:xfrm>
          <a:prstGeom prst="rect">
            <a:avLst/>
          </a:prstGeom>
        </p:spPr>
        <p:txBody>
          <a:bodyPr anchor="t" anchorCtr="0"/>
          <a:lstStyle>
            <a:lvl1pPr algn="l" defTabSz="914400" rtl="0" eaLnBrk="1" latinLnBrk="0" hangingPunct="1">
              <a:lnSpc>
                <a:spcPct val="90000"/>
              </a:lnSpc>
              <a:spcBef>
                <a:spcPct val="0"/>
              </a:spcBef>
              <a:buNone/>
              <a:defRPr sz="4800" kern="1200" cap="all" spc="400" baseline="0">
                <a:solidFill>
                  <a:schemeClr val="accent6"/>
                </a:solidFill>
                <a:latin typeface="+mj-lt"/>
                <a:ea typeface="+mj-ea"/>
                <a:cs typeface="+mj-cs"/>
              </a:defRPr>
            </a:lvl1pPr>
          </a:lstStyle>
          <a:p>
            <a:pPr>
              <a:lnSpc>
                <a:spcPct val="75000"/>
              </a:lnSpc>
            </a:pPr>
            <a:r>
              <a:rPr lang="en-US" sz="5400" cap="none" dirty="0">
                <a:solidFill>
                  <a:schemeClr val="accent3">
                    <a:lumMod val="75000"/>
                  </a:schemeClr>
                </a:solidFill>
                <a:latin typeface="+mn-lt"/>
              </a:rPr>
              <a:t>23-Sep-2023:</a:t>
            </a:r>
          </a:p>
          <a:p>
            <a:pPr>
              <a:lnSpc>
                <a:spcPct val="75000"/>
              </a:lnSpc>
            </a:pPr>
            <a:r>
              <a:rPr lang="en-US" sz="5400" cap="none" dirty="0">
                <a:solidFill>
                  <a:schemeClr val="accent3">
                    <a:lumMod val="75000"/>
                  </a:schemeClr>
                </a:solidFill>
                <a:latin typeface="+mn-lt"/>
              </a:rPr>
              <a:t>Getting Started</a:t>
            </a:r>
          </a:p>
        </p:txBody>
      </p:sp>
      <p:cxnSp>
        <p:nvCxnSpPr>
          <p:cNvPr id="2" name="Straight Connector 1">
            <a:extLst>
              <a:ext uri="{FF2B5EF4-FFF2-40B4-BE49-F238E27FC236}">
                <a16:creationId xmlns:a16="http://schemas.microsoft.com/office/drawing/2014/main" id="{5E454F16-0FEC-C5F4-15BC-E2B0C13D1CA4}"/>
              </a:ext>
            </a:extLst>
          </p:cNvPr>
          <p:cNvCxnSpPr/>
          <p:nvPr/>
        </p:nvCxnSpPr>
        <p:spPr>
          <a:xfrm>
            <a:off x="457934" y="2057973"/>
            <a:ext cx="563806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1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1794780"/>
            <a:ext cx="4579970" cy="978756"/>
          </a:xfrm>
        </p:spPr>
        <p:txBody>
          <a:bodyPr/>
          <a:lstStyle/>
          <a:p>
            <a:r>
              <a:rPr lang="en-US" sz="2000" cap="none" dirty="0">
                <a:latin typeface="Congenial" panose="020F0502020204030204" pitchFamily="2" charset="0"/>
                <a:cs typeface="CaskaydiaCove NF" panose="020B0609020000020004" pitchFamily="49" charset="0"/>
              </a:rPr>
              <a:t>1. How many different passwords do you use for these services?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21623" y="2912228"/>
            <a:ext cx="5309918" cy="2872039"/>
          </a:xfrm>
        </p:spPr>
        <p:txBody>
          <a:bodyPr/>
          <a:lstStyle/>
          <a:p>
            <a:pPr>
              <a:lnSpc>
                <a:spcPts val="3000"/>
              </a:lnSpc>
            </a:pPr>
            <a:r>
              <a:rPr lang="en-US" sz="2000" dirty="0"/>
              <a:t>- Google/Gmail</a:t>
            </a:r>
          </a:p>
          <a:p>
            <a:pPr>
              <a:lnSpc>
                <a:spcPts val="3000"/>
              </a:lnSpc>
            </a:pPr>
            <a:r>
              <a:rPr lang="en-US" sz="2000" dirty="0"/>
              <a:t>- TikTok</a:t>
            </a:r>
          </a:p>
          <a:p>
            <a:pPr>
              <a:lnSpc>
                <a:spcPts val="3000"/>
              </a:lnSpc>
            </a:pPr>
            <a:r>
              <a:rPr lang="en-US" sz="2000" dirty="0"/>
              <a:t>- Instagram</a:t>
            </a:r>
          </a:p>
          <a:p>
            <a:pPr>
              <a:lnSpc>
                <a:spcPts val="3000"/>
              </a:lnSpc>
            </a:pPr>
            <a:r>
              <a:rPr lang="en-US" sz="2000" dirty="0"/>
              <a:t>- Tumblr</a:t>
            </a:r>
          </a:p>
          <a:p>
            <a:pPr>
              <a:lnSpc>
                <a:spcPts val="3000"/>
              </a:lnSpc>
            </a:pPr>
            <a:r>
              <a:rPr lang="en-US" sz="2000" dirty="0"/>
              <a:t>- Facebook</a:t>
            </a:r>
          </a:p>
          <a:p>
            <a:pPr>
              <a:lnSpc>
                <a:spcPts val="3000"/>
              </a:lnSpc>
            </a:pPr>
            <a:r>
              <a:rPr lang="en-US" sz="2000" dirty="0"/>
              <a:t>- You get the idea</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2" name="Footer Placeholder 9">
            <a:extLst>
              <a:ext uri="{FF2B5EF4-FFF2-40B4-BE49-F238E27FC236}">
                <a16:creationId xmlns:a16="http://schemas.microsoft.com/office/drawing/2014/main" id="{C7283E99-ACD9-DF9F-3F09-1578948C04C3}"/>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1EE301E3-1A41-085E-87CD-8BC982E926E7}"/>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
        <p:nvSpPr>
          <p:cNvPr id="4" name="TextBox 3">
            <a:extLst>
              <a:ext uri="{FF2B5EF4-FFF2-40B4-BE49-F238E27FC236}">
                <a16:creationId xmlns:a16="http://schemas.microsoft.com/office/drawing/2014/main" id="{F1F6DDCD-65A8-A0CD-CD48-BA005DA8F636}"/>
              </a:ext>
            </a:extLst>
          </p:cNvPr>
          <p:cNvSpPr txBox="1"/>
          <p:nvPr/>
        </p:nvSpPr>
        <p:spPr>
          <a:xfrm>
            <a:off x="7663453" y="4896573"/>
            <a:ext cx="3527091" cy="230832"/>
          </a:xfrm>
          <a:prstGeom prst="rect">
            <a:avLst/>
          </a:prstGeom>
          <a:noFill/>
        </p:spPr>
        <p:txBody>
          <a:bodyPr wrap="square" rtlCol="0">
            <a:spAutoFit/>
          </a:bodyPr>
          <a:lstStyle/>
          <a:p>
            <a:r>
              <a:rPr lang="en-US" sz="900">
                <a:hlinkClick r:id="rId3" tooltip="http://prizedpixul.deviantart.com/art/Nyan-Cat-312057886"/>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146642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1308762"/>
            <a:ext cx="5026338" cy="1464774"/>
          </a:xfrm>
        </p:spPr>
        <p:txBody>
          <a:bodyPr/>
          <a:lstStyle/>
          <a:p>
            <a:r>
              <a:rPr lang="en-US" sz="2000" cap="none" dirty="0">
                <a:latin typeface="Congenial" panose="020F0502020204030204" pitchFamily="2" charset="0"/>
                <a:cs typeface="CaskaydiaCove NF" panose="020B0609020000020004" pitchFamily="49" charset="0"/>
              </a:rPr>
              <a:t>1. Which of the following are actual answers to security questions for one of my online accounts?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21622" y="2912228"/>
            <a:ext cx="7203007" cy="3463540"/>
          </a:xfrm>
        </p:spPr>
        <p:txBody>
          <a:bodyPr/>
          <a:lstStyle/>
          <a:p>
            <a:pPr>
              <a:lnSpc>
                <a:spcPts val="3000"/>
              </a:lnSpc>
            </a:pPr>
            <a:r>
              <a:rPr lang="en-US" sz="2000" dirty="0"/>
              <a:t>- I once had a cat named Bimbo</a:t>
            </a:r>
          </a:p>
          <a:p>
            <a:pPr>
              <a:lnSpc>
                <a:spcPts val="3000"/>
              </a:lnSpc>
            </a:pPr>
            <a:r>
              <a:rPr lang="en-US" sz="2000" dirty="0"/>
              <a:t>- The model name of my first car was the </a:t>
            </a:r>
            <a:r>
              <a:rPr lang="en-US" sz="2000" dirty="0" err="1"/>
              <a:t>Studmobile</a:t>
            </a:r>
            <a:endParaRPr lang="en-US" sz="2000" dirty="0"/>
          </a:p>
          <a:p>
            <a:pPr>
              <a:lnSpc>
                <a:spcPts val="3000"/>
              </a:lnSpc>
            </a:pPr>
            <a:r>
              <a:rPr lang="en-US" sz="2000" dirty="0"/>
              <a:t>- My favorite baseball team is the Cubs</a:t>
            </a:r>
          </a:p>
          <a:p>
            <a:pPr>
              <a:lnSpc>
                <a:spcPts val="3000"/>
              </a:lnSpc>
            </a:pPr>
            <a:r>
              <a:rPr lang="en-US" sz="2000" dirty="0"/>
              <a:t>- The name of my first girlfriend is Cindy</a:t>
            </a:r>
          </a:p>
          <a:p>
            <a:pPr>
              <a:lnSpc>
                <a:spcPts val="3000"/>
              </a:lnSpc>
            </a:pPr>
            <a:endParaRPr lang="en-US" sz="2000" dirty="0"/>
          </a:p>
          <a:p>
            <a:pPr>
              <a:lnSpc>
                <a:spcPts val="3000"/>
              </a:lnSpc>
            </a:pPr>
            <a:r>
              <a:rPr lang="en-US" i="1" dirty="0">
                <a:solidFill>
                  <a:schemeClr val="bg1">
                    <a:lumMod val="75000"/>
                  </a:schemeClr>
                </a:solidFill>
              </a:rPr>
              <a:t>Post-quiz comment: your password manager is a good place to store the nonsense answers you make up for security questions. If possible, store them as additional passwords or secrets so that they will be masked (*****) just like passwords are.</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2" name="Footer Placeholder 9">
            <a:extLst>
              <a:ext uri="{FF2B5EF4-FFF2-40B4-BE49-F238E27FC236}">
                <a16:creationId xmlns:a16="http://schemas.microsoft.com/office/drawing/2014/main" id="{A601FCCE-6D3D-9F66-0154-BA606255FE9F}"/>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A2A3B885-FEDB-86EC-2CAE-B0D6BCE30F04}"/>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41514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93710" y="1433033"/>
            <a:ext cx="6821164" cy="1340503"/>
          </a:xfrm>
        </p:spPr>
        <p:txBody>
          <a:bodyPr/>
          <a:lstStyle/>
          <a:p>
            <a:r>
              <a:rPr lang="en-US" sz="2000" cap="none" dirty="0">
                <a:latin typeface="Congenial" panose="020F0502020204030204" pitchFamily="2" charset="0"/>
                <a:cs typeface="CaskaydiaCove NF" panose="020B0609020000020004" pitchFamily="49" charset="0"/>
              </a:rPr>
              <a:t>1. How many passwords do you</a:t>
            </a:r>
            <a:br>
              <a:rPr lang="en-US" sz="2000" cap="none" dirty="0">
                <a:latin typeface="Congenial" panose="020F0502020204030204" pitchFamily="2" charset="0"/>
                <a:cs typeface="CaskaydiaCove NF" panose="020B0609020000020004" pitchFamily="49" charset="0"/>
              </a:rPr>
            </a:br>
            <a:r>
              <a:rPr lang="en-US" sz="2000" cap="none" dirty="0">
                <a:latin typeface="Congenial" panose="020F0502020204030204" pitchFamily="2" charset="0"/>
                <a:cs typeface="CaskaydiaCove NF" panose="020B0609020000020004" pitchFamily="49" charset="0"/>
              </a:rPr>
              <a:t>think I have memorized? </a:t>
            </a:r>
            <a:br>
              <a:rPr lang="en-US" sz="2000" cap="none" dirty="0">
                <a:latin typeface="Congenial" panose="020F0502020204030204" pitchFamily="2" charset="0"/>
                <a:cs typeface="CaskaydiaCove NF" panose="020B0609020000020004" pitchFamily="49" charset="0"/>
              </a:rPr>
            </a:br>
            <a:br>
              <a:rPr lang="en-US" sz="2000" cap="none" dirty="0">
                <a:latin typeface="Congenial" panose="020F0502020204030204" pitchFamily="2" charset="0"/>
                <a:cs typeface="CaskaydiaCove NF" panose="020B0609020000020004" pitchFamily="49" charset="0"/>
              </a:rPr>
            </a:br>
            <a:r>
              <a:rPr lang="en-US" sz="2000" cap="none" dirty="0">
                <a:latin typeface="Congenial" panose="020F0502020204030204" pitchFamily="2" charset="0"/>
                <a:cs typeface="CaskaydiaCove NF" panose="020B0609020000020004" pitchFamily="49" charset="0"/>
              </a:rPr>
              <a:t>How many do you have memorized?</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21623" y="2912228"/>
            <a:ext cx="5309918" cy="2872039"/>
          </a:xfrm>
        </p:spPr>
        <p:txBody>
          <a:bodyPr/>
          <a:lstStyle/>
          <a:p>
            <a:pPr>
              <a:lnSpc>
                <a:spcPts val="3000"/>
              </a:lnSpc>
            </a:pPr>
            <a:r>
              <a:rPr lang="en-US" sz="2000" dirty="0"/>
              <a:t>- None</a:t>
            </a:r>
          </a:p>
          <a:p>
            <a:pPr>
              <a:lnSpc>
                <a:spcPts val="3000"/>
              </a:lnSpc>
            </a:pPr>
            <a:r>
              <a:rPr lang="en-US" sz="2000" dirty="0"/>
              <a:t>- One</a:t>
            </a:r>
          </a:p>
          <a:p>
            <a:pPr>
              <a:lnSpc>
                <a:spcPts val="3000"/>
              </a:lnSpc>
            </a:pPr>
            <a:r>
              <a:rPr lang="en-US" sz="2000" dirty="0"/>
              <a:t>- Between two and five</a:t>
            </a:r>
          </a:p>
          <a:p>
            <a:pPr>
              <a:lnSpc>
                <a:spcPts val="3000"/>
              </a:lnSpc>
            </a:pPr>
            <a:r>
              <a:rPr lang="en-US" sz="2000" dirty="0"/>
              <a:t>- Between six and ten</a:t>
            </a:r>
          </a:p>
          <a:p>
            <a:pPr>
              <a:lnSpc>
                <a:spcPts val="3000"/>
              </a:lnSpc>
            </a:pPr>
            <a:r>
              <a:rPr lang="en-US" sz="2000" dirty="0"/>
              <a:t>- Between 11 and 50</a:t>
            </a:r>
          </a:p>
          <a:p>
            <a:pPr>
              <a:lnSpc>
                <a:spcPts val="3000"/>
              </a:lnSpc>
            </a:pPr>
            <a:r>
              <a:rPr lang="en-US" sz="2000" dirty="0"/>
              <a:t>- More than 50</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2" name="Footer Placeholder 9">
            <a:extLst>
              <a:ext uri="{FF2B5EF4-FFF2-40B4-BE49-F238E27FC236}">
                <a16:creationId xmlns:a16="http://schemas.microsoft.com/office/drawing/2014/main" id="{C3C82D0F-534E-3050-72A3-CA3749E4D81E}"/>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8531A0FA-07B8-EE4A-4877-374A76459CBE}"/>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369115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1794780"/>
            <a:ext cx="4579970" cy="978756"/>
          </a:xfrm>
        </p:spPr>
        <p:txBody>
          <a:bodyPr/>
          <a:lstStyle/>
          <a:p>
            <a:r>
              <a:rPr lang="en-US" sz="2000" cap="none" dirty="0">
                <a:latin typeface="Congenial" panose="020F0502020204030204" pitchFamily="2" charset="0"/>
                <a:cs typeface="CaskaydiaCove NF" panose="020B0609020000020004" pitchFamily="49" charset="0"/>
              </a:rPr>
              <a:t>1. Where do you store your passwords?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21623" y="2912228"/>
            <a:ext cx="5309918" cy="2872039"/>
          </a:xfrm>
        </p:spPr>
        <p:txBody>
          <a:bodyPr/>
          <a:lstStyle/>
          <a:p>
            <a:pPr>
              <a:lnSpc>
                <a:spcPts val="3000"/>
              </a:lnSpc>
            </a:pPr>
            <a:r>
              <a:rPr lang="en-US" sz="2000" dirty="0"/>
              <a:t>- Sticky note on computer</a:t>
            </a:r>
          </a:p>
          <a:p>
            <a:pPr>
              <a:lnSpc>
                <a:spcPts val="3000"/>
              </a:lnSpc>
            </a:pPr>
            <a:r>
              <a:rPr lang="en-US" sz="2000" dirty="0"/>
              <a:t>- Sticky note on bottom of computer</a:t>
            </a:r>
          </a:p>
          <a:p>
            <a:pPr>
              <a:lnSpc>
                <a:spcPts val="3000"/>
              </a:lnSpc>
            </a:pPr>
            <a:r>
              <a:rPr lang="en-US" sz="2000" dirty="0"/>
              <a:t>- Piece of paper you carry around all the time</a:t>
            </a:r>
          </a:p>
          <a:p>
            <a:pPr>
              <a:lnSpc>
                <a:spcPts val="3000"/>
              </a:lnSpc>
            </a:pPr>
            <a:r>
              <a:rPr lang="en-US" sz="2000" dirty="0"/>
              <a:t>- In your hippocampus</a:t>
            </a:r>
          </a:p>
          <a:p>
            <a:pPr>
              <a:lnSpc>
                <a:spcPts val="3000"/>
              </a:lnSpc>
            </a:pPr>
            <a:r>
              <a:rPr lang="en-US" sz="2000" dirty="0"/>
              <a:t>- Your mom</a:t>
            </a:r>
          </a:p>
          <a:p>
            <a:pPr>
              <a:lnSpc>
                <a:spcPts val="3000"/>
              </a:lnSpc>
            </a:pPr>
            <a:r>
              <a:rPr lang="en-US" sz="2000" dirty="0"/>
              <a:t>- Other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2" name="Footer Placeholder 9">
            <a:extLst>
              <a:ext uri="{FF2B5EF4-FFF2-40B4-BE49-F238E27FC236}">
                <a16:creationId xmlns:a16="http://schemas.microsoft.com/office/drawing/2014/main" id="{5F1B6BEB-1F72-DB67-75CA-5B639ECF6DDB}"/>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B0503C5C-E4A8-398F-2445-DD11FA977D72}"/>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
        <p:nvSpPr>
          <p:cNvPr id="4" name="TextBox 3">
            <a:extLst>
              <a:ext uri="{FF2B5EF4-FFF2-40B4-BE49-F238E27FC236}">
                <a16:creationId xmlns:a16="http://schemas.microsoft.com/office/drawing/2014/main" id="{41648391-0FF2-DE51-261E-43B364844645}"/>
              </a:ext>
            </a:extLst>
          </p:cNvPr>
          <p:cNvSpPr txBox="1"/>
          <p:nvPr/>
        </p:nvSpPr>
        <p:spPr>
          <a:xfrm>
            <a:off x="7663453" y="4896573"/>
            <a:ext cx="3527091" cy="230832"/>
          </a:xfrm>
          <a:prstGeom prst="rect">
            <a:avLst/>
          </a:prstGeom>
          <a:noFill/>
        </p:spPr>
        <p:txBody>
          <a:bodyPr wrap="square" rtlCol="0">
            <a:spAutoFit/>
          </a:bodyPr>
          <a:lstStyle/>
          <a:p>
            <a:r>
              <a:rPr lang="en-US" sz="900">
                <a:hlinkClick r:id="rId4" tooltip="https://pngimg.com/download/86560"/>
              </a:rPr>
              <a:t>This Photo</a:t>
            </a:r>
            <a:r>
              <a:rPr lang="en-US" sz="900"/>
              <a:t> by Unknown Author is licensed under </a:t>
            </a:r>
            <a:r>
              <a:rPr lang="en-US" sz="900">
                <a:hlinkClick r:id="rId5" tooltip="https://creativecommons.org/licenses/by-nc/3.0/"/>
              </a:rPr>
              <a:t>CC BY-NC</a:t>
            </a:r>
            <a:endParaRPr lang="en-US" sz="900"/>
          </a:p>
        </p:txBody>
      </p:sp>
      <p:sp>
        <p:nvSpPr>
          <p:cNvPr id="5" name="TextBox 4">
            <a:extLst>
              <a:ext uri="{FF2B5EF4-FFF2-40B4-BE49-F238E27FC236}">
                <a16:creationId xmlns:a16="http://schemas.microsoft.com/office/drawing/2014/main" id="{DCA88AAB-E43B-0AC3-802B-D429A8F48624}"/>
              </a:ext>
            </a:extLst>
          </p:cNvPr>
          <p:cNvSpPr txBox="1"/>
          <p:nvPr/>
        </p:nvSpPr>
        <p:spPr>
          <a:xfrm>
            <a:off x="7663453" y="4896573"/>
            <a:ext cx="3527091" cy="230832"/>
          </a:xfrm>
          <a:prstGeom prst="rect">
            <a:avLst/>
          </a:prstGeom>
          <a:noFill/>
        </p:spPr>
        <p:txBody>
          <a:bodyPr wrap="square" rtlCol="0">
            <a:spAutoFit/>
          </a:bodyPr>
          <a:lstStyle/>
          <a:p>
            <a:r>
              <a:rPr lang="en-US" sz="900">
                <a:hlinkClick r:id="rId4" tooltip="https://pngimg.com/download/86560"/>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8576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71500" y="953403"/>
            <a:ext cx="6470375" cy="1742127"/>
          </a:xfrm>
        </p:spPr>
        <p:txBody>
          <a:bodyPr/>
          <a:lstStyle/>
          <a:p>
            <a:r>
              <a:rPr lang="en-US" sz="1900" cap="none" dirty="0">
                <a:latin typeface="Congenial" panose="020F0502020204030204" pitchFamily="2" charset="0"/>
                <a:cs typeface="CaskaydiaCove NF" panose="020B0609020000020004" pitchFamily="49" charset="0"/>
              </a:rPr>
              <a:t>1. How many sites do you </a:t>
            </a:r>
            <a:br>
              <a:rPr lang="en-US" sz="1900" cap="none" dirty="0">
                <a:latin typeface="Congenial" panose="020F0502020204030204" pitchFamily="2" charset="0"/>
                <a:cs typeface="CaskaydiaCove NF" panose="020B0609020000020004" pitchFamily="49" charset="0"/>
              </a:rPr>
            </a:br>
            <a:r>
              <a:rPr lang="en-US" sz="1900" cap="none" dirty="0">
                <a:latin typeface="Congenial" panose="020F0502020204030204" pitchFamily="2" charset="0"/>
                <a:cs typeface="CaskaydiaCove NF" panose="020B0609020000020004" pitchFamily="49" charset="0"/>
              </a:rPr>
              <a:t>log into using OAuth? </a:t>
            </a:r>
            <a:br>
              <a:rPr lang="en-US" sz="1900" cap="none" dirty="0">
                <a:latin typeface="Congenial" panose="020F0502020204030204" pitchFamily="2" charset="0"/>
                <a:cs typeface="CaskaydiaCove NF" panose="020B0609020000020004" pitchFamily="49" charset="0"/>
              </a:rPr>
            </a:br>
            <a:br>
              <a:rPr lang="en-US" sz="1900" cap="none" dirty="0">
                <a:latin typeface="Congenial" panose="020F0502020204030204" pitchFamily="2" charset="0"/>
                <a:cs typeface="CaskaydiaCove NF" panose="020B0609020000020004" pitchFamily="49" charset="0"/>
              </a:rPr>
            </a:br>
            <a:r>
              <a:rPr lang="en-US" sz="1400" i="1" cap="none" dirty="0">
                <a:solidFill>
                  <a:schemeClr val="accent6">
                    <a:lumMod val="50000"/>
                  </a:schemeClr>
                </a:solidFill>
                <a:latin typeface="Congenial" panose="020F0502020204030204" pitchFamily="2" charset="0"/>
                <a:cs typeface="CaskaydiaCove NF" panose="020B0609020000020004" pitchFamily="49" charset="0"/>
              </a:rPr>
              <a:t>OAuth is the protocol that lets you use </a:t>
            </a:r>
            <a:br>
              <a:rPr lang="en-US" sz="1400" i="1" cap="none" dirty="0">
                <a:solidFill>
                  <a:schemeClr val="accent6">
                    <a:lumMod val="50000"/>
                  </a:schemeClr>
                </a:solidFill>
                <a:latin typeface="Congenial" panose="020F0502020204030204" pitchFamily="2" charset="0"/>
                <a:cs typeface="CaskaydiaCove NF" panose="020B0609020000020004" pitchFamily="49" charset="0"/>
              </a:rPr>
            </a:br>
            <a:r>
              <a:rPr lang="en-US" sz="1400" i="1" cap="none" dirty="0">
                <a:solidFill>
                  <a:schemeClr val="accent6">
                    <a:lumMod val="50000"/>
                  </a:schemeClr>
                </a:solidFill>
                <a:latin typeface="Congenial" panose="020F0502020204030204" pitchFamily="2" charset="0"/>
                <a:cs typeface="CaskaydiaCove NF" panose="020B0609020000020004" pitchFamily="49" charset="0"/>
              </a:rPr>
              <a:t>an account from one site to log into</a:t>
            </a:r>
            <a:br>
              <a:rPr lang="en-US" sz="1400" i="1" cap="none" dirty="0">
                <a:solidFill>
                  <a:schemeClr val="accent6">
                    <a:lumMod val="50000"/>
                  </a:schemeClr>
                </a:solidFill>
                <a:latin typeface="Congenial" panose="020F0502020204030204" pitchFamily="2" charset="0"/>
                <a:cs typeface="CaskaydiaCove NF" panose="020B0609020000020004" pitchFamily="49" charset="0"/>
              </a:rPr>
            </a:br>
            <a:r>
              <a:rPr lang="en-US" sz="1400" i="1" cap="none" dirty="0">
                <a:solidFill>
                  <a:schemeClr val="accent6">
                    <a:lumMod val="50000"/>
                  </a:schemeClr>
                </a:solidFill>
                <a:latin typeface="Congenial" panose="020F0502020204030204" pitchFamily="2" charset="0"/>
                <a:cs typeface="CaskaydiaCove NF" panose="020B0609020000020004" pitchFamily="49" charset="0"/>
              </a:rPr>
              <a:t>some other site. An example would be using your Google account to log into Reddit.</a:t>
            </a:r>
            <a:endParaRPr lang="en-US" sz="1900" i="1" cap="none" dirty="0">
              <a:solidFill>
                <a:schemeClr val="accent6">
                  <a:lumMod val="50000"/>
                </a:schemeClr>
              </a:solidFill>
              <a:latin typeface="Congenial" panose="020F0502020204030204" pitchFamily="2" charset="0"/>
              <a:cs typeface="CaskaydiaCove NF" panose="020B0609020000020004" pitchFamily="49" charset="0"/>
            </a:endParaRP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571500" y="2695530"/>
            <a:ext cx="7185732" cy="3817945"/>
          </a:xfrm>
        </p:spPr>
        <p:txBody>
          <a:bodyPr/>
          <a:lstStyle/>
          <a:p>
            <a:pPr marL="342900" indent="-342900">
              <a:lnSpc>
                <a:spcPts val="3000"/>
              </a:lnSpc>
              <a:buFont typeface="Arial" panose="020B0604020202020204" pitchFamily="34" charset="0"/>
              <a:buChar char="•"/>
            </a:pPr>
            <a:r>
              <a:rPr lang="en-US" sz="2000" dirty="0"/>
              <a:t>I only log into that site (Google, etc.) with that account</a:t>
            </a:r>
          </a:p>
          <a:p>
            <a:pPr marL="342900" indent="-342900">
              <a:lnSpc>
                <a:spcPts val="3000"/>
              </a:lnSpc>
              <a:buFont typeface="Arial" panose="020B0604020202020204" pitchFamily="34" charset="0"/>
              <a:buChar char="•"/>
            </a:pPr>
            <a:r>
              <a:rPr lang="en-US" sz="2000" dirty="0"/>
              <a:t>I try to use OAuth as much as I can, so I don’t have many passwords to secure</a:t>
            </a:r>
          </a:p>
          <a:p>
            <a:pPr marL="342900" indent="-342900">
              <a:lnSpc>
                <a:spcPts val="3000"/>
              </a:lnSpc>
              <a:buFont typeface="Arial" panose="020B0604020202020204" pitchFamily="34" charset="0"/>
              <a:buChar char="•"/>
            </a:pPr>
            <a:r>
              <a:rPr lang="en-US" sz="2000" dirty="0"/>
              <a:t>I use it when I can. Creating lots of logins is a hassle.</a:t>
            </a:r>
          </a:p>
          <a:p>
            <a:pPr marL="342900" indent="-342900">
              <a:lnSpc>
                <a:spcPts val="3000"/>
              </a:lnSpc>
              <a:buFont typeface="Arial" panose="020B0604020202020204" pitchFamily="34" charset="0"/>
              <a:buChar char="•"/>
            </a:pPr>
            <a:r>
              <a:rPr lang="en-US" sz="2000" dirty="0"/>
              <a:t>What’s a password again? I log into Facebook using Windows Hello, and then Facebook logs me into everything else.</a:t>
            </a:r>
          </a:p>
          <a:p>
            <a:pPr marL="342900" indent="-342900">
              <a:lnSpc>
                <a:spcPts val="3000"/>
              </a:lnSpc>
              <a:buFont typeface="Arial" panose="020B0604020202020204" pitchFamily="34" charset="0"/>
              <a:buChar char="•"/>
            </a:pPr>
            <a:endParaRPr lang="en-US" sz="2000" dirty="0"/>
          </a:p>
          <a:p>
            <a:pPr>
              <a:lnSpc>
                <a:spcPts val="3000"/>
              </a:lnSpc>
            </a:pPr>
            <a:r>
              <a:rPr lang="en-US" i="1" dirty="0">
                <a:solidFill>
                  <a:schemeClr val="bg1">
                    <a:lumMod val="75000"/>
                  </a:schemeClr>
                </a:solidFill>
              </a:rPr>
              <a:t>Post-quiz comment: many security people are pushing for a password-free future, although it won’t look like the “Facebook signs me in everywhere” scenario above.</a:t>
            </a:r>
          </a:p>
          <a:p>
            <a:pPr>
              <a:lnSpc>
                <a:spcPts val="3000"/>
              </a:lnSpc>
            </a:pPr>
            <a:endParaRPr lang="en-US" sz="2000" dirty="0"/>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2" name="Footer Placeholder 9">
            <a:extLst>
              <a:ext uri="{FF2B5EF4-FFF2-40B4-BE49-F238E27FC236}">
                <a16:creationId xmlns:a16="http://schemas.microsoft.com/office/drawing/2014/main" id="{A7C82DD2-48D7-3FC5-D394-C50E5957C845}"/>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5ED971FA-EF04-B599-A997-70A74913E4B3}"/>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161140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660370" y="862396"/>
            <a:ext cx="5402406" cy="2149490"/>
          </a:xfrm>
        </p:spPr>
        <p:txBody>
          <a:bodyPr/>
          <a:lstStyle/>
          <a:p>
            <a:r>
              <a:rPr lang="en-US" sz="2000" cap="none" dirty="0">
                <a:latin typeface="Congenial" panose="020F0502020204030204" pitchFamily="2" charset="0"/>
                <a:cs typeface="CaskaydiaCove NF" panose="020B0609020000020004" pitchFamily="49" charset="0"/>
              </a:rPr>
              <a:t>The CDC we’ll compete in has</a:t>
            </a:r>
            <a:br>
              <a:rPr lang="en-US" sz="2000" cap="none" dirty="0">
                <a:latin typeface="Congenial" panose="020F0502020204030204" pitchFamily="2" charset="0"/>
                <a:cs typeface="CaskaydiaCove NF" panose="020B0609020000020004" pitchFamily="49" charset="0"/>
              </a:rPr>
            </a:br>
            <a:r>
              <a:rPr lang="en-US" sz="2000" cap="none" dirty="0">
                <a:latin typeface="Congenial" panose="020F0502020204030204" pitchFamily="2" charset="0"/>
                <a:cs typeface="CaskaydiaCove NF" panose="020B0609020000020004" pitchFamily="49" charset="0"/>
              </a:rPr>
              <a:t>a perfect score of 1,000 points. </a:t>
            </a:r>
            <a:br>
              <a:rPr lang="en-US" sz="2000" cap="none" dirty="0">
                <a:latin typeface="Congenial" panose="020F0502020204030204" pitchFamily="2" charset="0"/>
                <a:cs typeface="CaskaydiaCove NF" panose="020B0609020000020004" pitchFamily="49" charset="0"/>
              </a:rPr>
            </a:br>
            <a:br>
              <a:rPr lang="en-US" sz="2000" cap="none" dirty="0">
                <a:latin typeface="Congenial" panose="020F0502020204030204" pitchFamily="2" charset="0"/>
                <a:cs typeface="CaskaydiaCove NF" panose="020B0609020000020004" pitchFamily="49" charset="0"/>
              </a:rPr>
            </a:br>
            <a:r>
              <a:rPr lang="en-US" sz="2000" cap="none" dirty="0">
                <a:latin typeface="Congenial" panose="020F0502020204030204" pitchFamily="2" charset="0"/>
                <a:cs typeface="CaskaydiaCove NF" panose="020B0609020000020004" pitchFamily="49" charset="0"/>
              </a:rPr>
              <a:t>Which of the following people is the most valuable to our group?</a:t>
            </a:r>
            <a:br>
              <a:rPr lang="en-US" sz="2000" cap="none" dirty="0">
                <a:latin typeface="Congenial" panose="020F0502020204030204" pitchFamily="2" charset="0"/>
                <a:cs typeface="CaskaydiaCove NF" panose="020B0609020000020004" pitchFamily="49" charset="0"/>
              </a:rPr>
            </a:br>
            <a:br>
              <a:rPr lang="en-US" sz="800" i="1" cap="none" dirty="0">
                <a:solidFill>
                  <a:schemeClr val="bg2">
                    <a:lumMod val="75000"/>
                  </a:schemeClr>
                </a:solidFill>
                <a:latin typeface="Congenial" panose="020F0502020204030204" pitchFamily="2" charset="0"/>
                <a:cs typeface="CaskaydiaCove NF" panose="020B0609020000020004" pitchFamily="49" charset="0"/>
              </a:rPr>
            </a:br>
            <a:r>
              <a:rPr lang="en-US" sz="800" i="1" cap="none" dirty="0">
                <a:solidFill>
                  <a:schemeClr val="bg2">
                    <a:lumMod val="75000"/>
                  </a:schemeClr>
                </a:solidFill>
                <a:latin typeface="Congenial" panose="020F0502020204030204" pitchFamily="2" charset="0"/>
                <a:cs typeface="CaskaydiaCove NF" panose="020B0609020000020004" pitchFamily="49" charset="0"/>
              </a:rPr>
              <a:t>(this is a trick question)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660370" y="3011886"/>
            <a:ext cx="6641829" cy="3363882"/>
          </a:xfrm>
        </p:spPr>
        <p:txBody>
          <a:bodyPr/>
          <a:lstStyle/>
          <a:p>
            <a:pPr marL="342900" indent="-342900">
              <a:lnSpc>
                <a:spcPts val="3000"/>
              </a:lnSpc>
              <a:buFont typeface="Arial" panose="020B0604020202020204" pitchFamily="34" charset="0"/>
              <a:buChar char="•"/>
            </a:pPr>
            <a:r>
              <a:rPr lang="en-US" sz="2000" dirty="0"/>
              <a:t>Tristan, who knows enough at the beginning of the season to deliver 14 points</a:t>
            </a:r>
          </a:p>
          <a:p>
            <a:pPr marL="342900" indent="-342900">
              <a:lnSpc>
                <a:spcPts val="3000"/>
              </a:lnSpc>
              <a:buFont typeface="Arial" panose="020B0604020202020204" pitchFamily="34" charset="0"/>
              <a:buChar char="•"/>
            </a:pPr>
            <a:r>
              <a:rPr lang="en-US" sz="2000" dirty="0"/>
              <a:t>Michael, who knows enough to deliver 100 points</a:t>
            </a:r>
          </a:p>
          <a:p>
            <a:pPr marL="342900" indent="-342900">
              <a:lnSpc>
                <a:spcPts val="3000"/>
              </a:lnSpc>
              <a:buFont typeface="Arial" panose="020B0604020202020204" pitchFamily="34" charset="0"/>
              <a:buChar char="•"/>
            </a:pPr>
            <a:r>
              <a:rPr lang="en-US" sz="2000" dirty="0"/>
              <a:t>Alice, who knows enough to deliver 450 points</a:t>
            </a:r>
          </a:p>
          <a:p>
            <a:pPr marL="342900" indent="-342900">
              <a:lnSpc>
                <a:spcPts val="3000"/>
              </a:lnSpc>
              <a:buFont typeface="Arial" panose="020B0604020202020204" pitchFamily="34" charset="0"/>
              <a:buChar char="•"/>
            </a:pPr>
            <a:r>
              <a:rPr lang="en-US" sz="2000" dirty="0"/>
              <a:t>Dan, Michael’s dad, who knows how to cheat and flash hand signals to Michael that will add 100 points</a:t>
            </a:r>
          </a:p>
          <a:p>
            <a:pPr>
              <a:lnSpc>
                <a:spcPct val="100000"/>
              </a:lnSpc>
            </a:pPr>
            <a:r>
              <a:rPr lang="en-US" dirty="0"/>
              <a:t> </a:t>
            </a:r>
            <a:endParaRPr lang="en-US" sz="1200" dirty="0">
              <a:solidFill>
                <a:schemeClr val="bg1">
                  <a:lumMod val="75000"/>
                </a:schemeClr>
              </a:solidFill>
            </a:endParaRPr>
          </a:p>
          <a:p>
            <a:pPr>
              <a:lnSpc>
                <a:spcPts val="3000"/>
              </a:lnSpc>
            </a:pPr>
            <a:r>
              <a:rPr lang="en-US" sz="1800" i="1" dirty="0">
                <a:solidFill>
                  <a:schemeClr val="bg1">
                    <a:lumMod val="75000"/>
                  </a:schemeClr>
                </a:solidFill>
              </a:rPr>
              <a:t>Post-quiz comment: the more you learn, the more value you deliver for us at the competition. Go, fictional Tristan, go!</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2" name="Footer Placeholder 9">
            <a:extLst>
              <a:ext uri="{FF2B5EF4-FFF2-40B4-BE49-F238E27FC236}">
                <a16:creationId xmlns:a16="http://schemas.microsoft.com/office/drawing/2014/main" id="{0F5F25B9-515F-F851-D6FF-FE4DE4EAC4CF}"/>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2A1DDDEF-7309-1D5C-A64A-9F8FD438DE63}"/>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62068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 you want to learn about?</a:t>
            </a:r>
          </a:p>
          <a:p>
            <a:endParaRPr lang="en-US" sz="2000" i="1" dirty="0"/>
          </a:p>
          <a:p>
            <a:r>
              <a:rPr lang="en-US" sz="2000" dirty="0"/>
              <a:t>We’ll go around the room up to five times and ask you for one thing each time that you’d like to study this year.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2" name="Footer Placeholder 9">
            <a:extLst>
              <a:ext uri="{FF2B5EF4-FFF2-40B4-BE49-F238E27FC236}">
                <a16:creationId xmlns:a16="http://schemas.microsoft.com/office/drawing/2014/main" id="{DD1BF854-44A3-004F-C725-54B4F91BAEB9}"/>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5DA0CFE2-14DA-297F-AEC0-7FA6CE709B29}"/>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147277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does Michael want to learn about?</a:t>
            </a:r>
          </a:p>
          <a:p>
            <a:pPr marL="457200" indent="-457200">
              <a:buAutoNum type="arabicPeriod"/>
            </a:pPr>
            <a:r>
              <a:rPr lang="en-US" sz="2000" dirty="0"/>
              <a:t>Set up a mail server</a:t>
            </a:r>
          </a:p>
          <a:p>
            <a:pPr marL="457200" indent="-457200">
              <a:buAutoNum type="arabicPeriod"/>
            </a:pPr>
            <a:r>
              <a:rPr lang="en-US" sz="2000" dirty="0"/>
              <a:t>Spoofing email</a:t>
            </a:r>
          </a:p>
          <a:p>
            <a:endParaRPr lang="en-US" sz="2000" i="1" dirty="0"/>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2" name="Footer Placeholder 9">
            <a:extLst>
              <a:ext uri="{FF2B5EF4-FFF2-40B4-BE49-F238E27FC236}">
                <a16:creationId xmlns:a16="http://schemas.microsoft.com/office/drawing/2014/main" id="{9871D388-95A2-8D73-37B8-BDCAF7459C67}"/>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C8D321CD-EFD1-7C59-36BC-B5CB78982961}"/>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868469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does </a:t>
            </a:r>
            <a:r>
              <a:rPr lang="en-US" sz="2000" i="1" dirty="0" err="1"/>
              <a:t>Aksel</a:t>
            </a:r>
            <a:r>
              <a:rPr lang="en-US" sz="2000" i="1" dirty="0"/>
              <a:t> want to learn about?</a:t>
            </a:r>
          </a:p>
          <a:p>
            <a:pPr marL="457200" indent="-457200">
              <a:buAutoNum type="arabicPeriod"/>
            </a:pPr>
            <a:r>
              <a:rPr lang="en-US" sz="2000" dirty="0"/>
              <a:t>Hacking and securing PHP</a:t>
            </a:r>
          </a:p>
          <a:p>
            <a:pPr marL="457200" indent="-457200">
              <a:buAutoNum type="arabicPeriod"/>
            </a:pPr>
            <a:r>
              <a:rPr lang="en-US" sz="2000" dirty="0"/>
              <a:t>Try to set up an email server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2" name="Footer Placeholder 9">
            <a:extLst>
              <a:ext uri="{FF2B5EF4-FFF2-40B4-BE49-F238E27FC236}">
                <a16:creationId xmlns:a16="http://schemas.microsoft.com/office/drawing/2014/main" id="{CF748512-3303-2981-A797-80025DB1C1D0}"/>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5C1BE59E-8BA2-CD48-CC1C-96C704D7F0B2}"/>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121768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does Henry want to learn about?</a:t>
            </a:r>
          </a:p>
          <a:p>
            <a:pPr marL="457200" indent="-457200">
              <a:buAutoNum type="arabicPeriod"/>
            </a:pPr>
            <a:r>
              <a:rPr lang="en-US" sz="2000" dirty="0"/>
              <a:t>Active Directory security</a:t>
            </a:r>
          </a:p>
          <a:p>
            <a:pPr marL="457200" indent="-457200">
              <a:buAutoNum type="arabicPeriod"/>
            </a:pPr>
            <a:r>
              <a:rPr lang="en-US" sz="2000" dirty="0"/>
              <a:t>PowerShell</a:t>
            </a:r>
          </a:p>
          <a:p>
            <a:pPr marL="457200" indent="-457200">
              <a:buAutoNum type="arabicPeriod"/>
            </a:pPr>
            <a:r>
              <a:rPr lang="en-US" sz="2000" dirty="0"/>
              <a:t>Setting up a VPN server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2" name="Footer Placeholder 9">
            <a:extLst>
              <a:ext uri="{FF2B5EF4-FFF2-40B4-BE49-F238E27FC236}">
                <a16:creationId xmlns:a16="http://schemas.microsoft.com/office/drawing/2014/main" id="{241FA683-57DE-17AE-70D5-34C12134A527}"/>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FEA36FD7-1472-02C8-E2CA-9145EBB469BB}"/>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10383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p:txBody>
          <a:bodyPr/>
          <a:lstStyle/>
          <a:p>
            <a:r>
              <a:rPr lang="en-US" dirty="0"/>
              <a:t>WELCOME</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3557910"/>
          </a:xfrm>
        </p:spPr>
        <p:txBody>
          <a:bodyPr/>
          <a:lstStyle/>
          <a:p>
            <a:r>
              <a:rPr lang="en-US" sz="2000" dirty="0"/>
              <a:t>This is the first session of the Cedar Rapids Area Homeschool High School Information Technology Club Cyber Defense Competition Team (the CRAHHSITCDCT) for the 2023-2024 season!!!</a:t>
            </a:r>
          </a:p>
          <a:p>
            <a:endParaRPr lang="en-US" sz="2000" dirty="0"/>
          </a:p>
          <a:p>
            <a:r>
              <a:rPr lang="en-US" sz="1800" i="1" dirty="0">
                <a:solidFill>
                  <a:schemeClr val="bg1">
                    <a:lumMod val="75000"/>
                  </a:schemeClr>
                </a:solidFill>
              </a:rPr>
              <a:t>That’s a mouthful, so we’ll probably just say “Cyber Defense Team” or “IT Club” from now on.</a:t>
            </a:r>
          </a:p>
          <a:p>
            <a:endParaRPr lang="en-US" dirty="0"/>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31" r="31"/>
          <a:stretch/>
        </p:blipFill>
        <p:spPr>
          <a:xfrm>
            <a:off x="7663453" y="1438228"/>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p:txBody>
          <a:bodyPr/>
          <a:lstStyle/>
          <a:p>
            <a:r>
              <a:rPr lang="en-US" dirty="0"/>
              <a:t>2023-09-23</a:t>
            </a:r>
          </a:p>
          <a:p>
            <a:r>
              <a:rPr lang="en-US" dirty="0"/>
              <a:t>Getting started</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p:txBody>
          <a:bodyPr/>
          <a:lstStyle/>
          <a:p>
            <a:r>
              <a:rPr lang="en-US" dirty="0"/>
              <a:t>COPYRIGHT 2023</a:t>
            </a:r>
          </a:p>
          <a:p>
            <a:r>
              <a:rPr lang="en-US" dirty="0"/>
              <a:t>DATABASE.COM</a:t>
            </a:r>
          </a:p>
        </p:txBody>
      </p:sp>
    </p:spTree>
    <p:extLst>
      <p:ext uri="{BB962C8B-B14F-4D97-AF65-F5344CB8AC3E}">
        <p14:creationId xmlns:p14="http://schemas.microsoft.com/office/powerpoint/2010/main" val="292885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animEffect transition="in" filter="fade">
                                      <p:cBhvr>
                                        <p:cTn id="7" dur="1000"/>
                                        <p:tgtEl>
                                          <p:spTgt spid="59">
                                            <p:txEl>
                                              <p:pRg st="2" end="2"/>
                                            </p:txEl>
                                          </p:spTgt>
                                        </p:tgtEl>
                                      </p:cBhvr>
                                    </p:animEffect>
                                    <p:anim calcmode="lin" valueType="num">
                                      <p:cBhvr>
                                        <p:cTn id="8"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does Tristan want to learn about?</a:t>
            </a:r>
          </a:p>
          <a:p>
            <a:pPr marL="457200" indent="-457200">
              <a:buAutoNum type="arabicPeriod"/>
            </a:pPr>
            <a:r>
              <a:rPr lang="en-US" sz="2000" dirty="0"/>
              <a:t>Automation programming and scripting</a:t>
            </a:r>
          </a:p>
          <a:p>
            <a:pPr marL="457200" indent="-457200">
              <a:buAutoNum type="arabicPeriod"/>
            </a:pPr>
            <a:endParaRPr lang="en-US" sz="2000" i="1" dirty="0"/>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2" name="Footer Placeholder 9">
            <a:extLst>
              <a:ext uri="{FF2B5EF4-FFF2-40B4-BE49-F238E27FC236}">
                <a16:creationId xmlns:a16="http://schemas.microsoft.com/office/drawing/2014/main" id="{D499ED1A-E082-CB49-91C4-2DCE976DF78A}"/>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697CD157-609E-1183-E114-16C6408108AC}"/>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58019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2210810"/>
            <a:ext cx="5951219" cy="538038"/>
          </a:xfrm>
        </p:spPr>
        <p:txBody>
          <a:bodyPr/>
          <a:lstStyle/>
          <a:p>
            <a:r>
              <a:rPr lang="en-US" dirty="0"/>
              <a:t>Time FOR BRAINSTORMING</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i="1" dirty="0"/>
              <a:t>What do Chris and Dan want to teach?</a:t>
            </a:r>
          </a:p>
          <a:p>
            <a:pPr marL="457200" indent="-457200">
              <a:buAutoNum type="arabicPeriod"/>
            </a:pPr>
            <a:r>
              <a:rPr lang="en-US" sz="2000" dirty="0"/>
              <a:t>Scripting – bash and </a:t>
            </a:r>
            <a:r>
              <a:rPr lang="en-US" sz="2000" dirty="0" err="1"/>
              <a:t>Powershell</a:t>
            </a:r>
            <a:endParaRPr lang="en-US" sz="2000" dirty="0"/>
          </a:p>
          <a:p>
            <a:pPr marL="457200" indent="-457200">
              <a:buAutoNum type="arabicPeriod"/>
            </a:pPr>
            <a:r>
              <a:rPr lang="en-US" sz="2000" dirty="0"/>
              <a:t>Some Windows (20 to 25 percent?)</a:t>
            </a:r>
          </a:p>
          <a:p>
            <a:pPr marL="457200" indent="-457200">
              <a:buAutoNum type="arabicPeriod"/>
            </a:pPr>
            <a:r>
              <a:rPr lang="en-US" sz="2000" dirty="0"/>
              <a:t>How to work together well as a team</a:t>
            </a:r>
          </a:p>
          <a:p>
            <a:pPr marL="974725" lvl="1" indent="-342900">
              <a:buFont typeface="+mj-lt"/>
              <a:buAutoNum type="arabicPeriod"/>
            </a:pPr>
            <a:r>
              <a:rPr lang="en-US" sz="1800" dirty="0">
                <a:solidFill>
                  <a:schemeClr val="bg1"/>
                </a:solidFill>
              </a:rPr>
              <a:t>How to make sure checklists get checked</a:t>
            </a:r>
          </a:p>
          <a:p>
            <a:pPr marL="457200" indent="-457200">
              <a:buFont typeface="+mj-lt"/>
              <a:buAutoNum type="arabicPeriod"/>
            </a:pPr>
            <a:endParaRPr lang="en-US" sz="2000" i="1" dirty="0"/>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2" name="Footer Placeholder 9">
            <a:extLst>
              <a:ext uri="{FF2B5EF4-FFF2-40B4-BE49-F238E27FC236}">
                <a16:creationId xmlns:a16="http://schemas.microsoft.com/office/drawing/2014/main" id="{B31D7794-0776-2C69-9320-EFD947AA11DF}"/>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EEC98314-303D-E54F-C3DC-E14005DD62F6}"/>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416206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2" y="1551447"/>
            <a:ext cx="5951219" cy="624046"/>
          </a:xfrm>
        </p:spPr>
        <p:txBody>
          <a:bodyPr/>
          <a:lstStyle/>
          <a:p>
            <a:r>
              <a:rPr lang="en-US" dirty="0"/>
              <a:t>Time FOR LOGISTICS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0" y="2175493"/>
            <a:ext cx="7160271" cy="3973955"/>
          </a:xfrm>
        </p:spPr>
        <p:txBody>
          <a:bodyPr/>
          <a:lstStyle/>
          <a:p>
            <a:r>
              <a:rPr lang="en-US" sz="2000" dirty="0"/>
              <a:t>Tools we will use this year include the following:</a:t>
            </a:r>
          </a:p>
          <a:p>
            <a:endParaRPr lang="en-US" sz="2000" dirty="0"/>
          </a:p>
          <a:p>
            <a:pPr marL="342900" indent="-342900">
              <a:lnSpc>
                <a:spcPct val="100000"/>
              </a:lnSpc>
              <a:spcAft>
                <a:spcPts val="300"/>
              </a:spcAft>
              <a:buFont typeface="Arial" panose="020B0604020202020204" pitchFamily="34" charset="0"/>
              <a:buChar char="•"/>
            </a:pPr>
            <a:r>
              <a:rPr lang="en-US" sz="2000" dirty="0"/>
              <a:t>GitHub (</a:t>
            </a:r>
            <a:r>
              <a:rPr lang="en-US" sz="2000" dirty="0">
                <a:solidFill>
                  <a:schemeClr val="accent1">
                    <a:lumMod val="25000"/>
                    <a:lumOff val="75000"/>
                  </a:schemeClr>
                </a:solidFill>
                <a:hlinkClick r:id="rId2">
                  <a:extLst>
                    <a:ext uri="{A12FA001-AC4F-418D-AE19-62706E023703}">
                      <ahyp:hlinkClr xmlns:ahyp="http://schemas.microsoft.com/office/drawing/2018/hyperlinkcolor" val="tx"/>
                    </a:ext>
                  </a:extLst>
                </a:hlinkClick>
              </a:rPr>
              <a:t>https://github.com/sql-sith/cdc-2024</a:t>
            </a:r>
            <a:r>
              <a:rPr lang="en-US" sz="2000" dirty="0"/>
              <a:t>). </a:t>
            </a:r>
          </a:p>
          <a:p>
            <a:pPr marL="342900" indent="-342900">
              <a:lnSpc>
                <a:spcPct val="100000"/>
              </a:lnSpc>
              <a:spcAft>
                <a:spcPts val="300"/>
              </a:spcAft>
              <a:buFont typeface="Arial" panose="020B0604020202020204" pitchFamily="34" charset="0"/>
              <a:buChar char="•"/>
            </a:pPr>
            <a:r>
              <a:rPr lang="en-US" sz="2000" dirty="0" err="1"/>
              <a:t>Zulip</a:t>
            </a:r>
            <a:r>
              <a:rPr lang="en-US" sz="2000" dirty="0"/>
              <a:t> (</a:t>
            </a:r>
            <a:r>
              <a:rPr lang="en-US" sz="2000" dirty="0">
                <a:solidFill>
                  <a:schemeClr val="accent1">
                    <a:lumMod val="25000"/>
                    <a:lumOff val="75000"/>
                  </a:schemeClr>
                </a:solidFill>
                <a:hlinkClick r:id="rId3">
                  <a:extLst>
                    <a:ext uri="{A12FA001-AC4F-418D-AE19-62706E023703}">
                      <ahyp:hlinkClr xmlns:ahyp="http://schemas.microsoft.com/office/drawing/2018/hyperlinkcolor" val="tx"/>
                    </a:ext>
                  </a:extLst>
                </a:hlinkClick>
              </a:rPr>
              <a:t>https://cyberdefense.zulipchat.com</a:t>
            </a:r>
            <a:r>
              <a:rPr lang="en-US" sz="2000" dirty="0"/>
              <a:t>). </a:t>
            </a:r>
          </a:p>
          <a:p>
            <a:pPr marL="342900" indent="-342900">
              <a:lnSpc>
                <a:spcPct val="100000"/>
              </a:lnSpc>
              <a:spcAft>
                <a:spcPts val="300"/>
              </a:spcAft>
              <a:buFont typeface="Arial" panose="020B0604020202020204" pitchFamily="34" charset="0"/>
              <a:buChar char="•"/>
            </a:pPr>
            <a:r>
              <a:rPr lang="en-US" sz="2000" dirty="0"/>
              <a:t>Discord is available for team members. </a:t>
            </a:r>
          </a:p>
          <a:p>
            <a:pPr marL="342900" indent="-342900">
              <a:lnSpc>
                <a:spcPct val="100000"/>
              </a:lnSpc>
              <a:spcAft>
                <a:spcPts val="300"/>
              </a:spcAft>
              <a:buFont typeface="Arial" panose="020B0604020202020204" pitchFamily="34" charset="0"/>
              <a:buChar char="•"/>
            </a:pPr>
            <a:r>
              <a:rPr lang="en-US" sz="2000" dirty="0"/>
              <a:t>Zoom will be used in each meeting. </a:t>
            </a:r>
          </a:p>
          <a:p>
            <a:pPr marL="342900" indent="-342900">
              <a:lnSpc>
                <a:spcPct val="100000"/>
              </a:lnSpc>
              <a:spcAft>
                <a:spcPts val="300"/>
              </a:spcAft>
              <a:buFont typeface="Arial" panose="020B0604020202020204" pitchFamily="34" charset="0"/>
              <a:buChar char="•"/>
            </a:pPr>
            <a:endParaRPr lang="en-US" sz="2000" dirty="0"/>
          </a:p>
          <a:p>
            <a:pPr>
              <a:lnSpc>
                <a:spcPct val="100000"/>
              </a:lnSpc>
              <a:spcAft>
                <a:spcPts val="300"/>
              </a:spcAft>
            </a:pPr>
            <a:r>
              <a:rPr lang="en-US" sz="1800" dirty="0"/>
              <a:t>Information about these resources will be emailed to you shortly, including invitations to the </a:t>
            </a:r>
            <a:r>
              <a:rPr lang="en-US" sz="1800" dirty="0" err="1"/>
              <a:t>Zulip</a:t>
            </a:r>
            <a:r>
              <a:rPr lang="en-US" sz="1800" dirty="0"/>
              <a:t> and Discord servers. This document will also be posted to our GitHub repository in the cleverly named </a:t>
            </a:r>
            <a:r>
              <a:rPr lang="en-US" sz="1800" b="1" dirty="0"/>
              <a:t>meeting-notes </a:t>
            </a:r>
            <a:r>
              <a:rPr lang="en-US" sz="1800" dirty="0"/>
              <a:t>folder.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2" name="Footer Placeholder 9">
            <a:extLst>
              <a:ext uri="{FF2B5EF4-FFF2-40B4-BE49-F238E27FC236}">
                <a16:creationId xmlns:a16="http://schemas.microsoft.com/office/drawing/2014/main" id="{30CFD92F-C3AD-C283-31AA-F12870457509}"/>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9AD667A6-1618-70EB-DA07-A01FF94E16DD}"/>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
        <p:nvSpPr>
          <p:cNvPr id="4" name="TextBox 3">
            <a:extLst>
              <a:ext uri="{FF2B5EF4-FFF2-40B4-BE49-F238E27FC236}">
                <a16:creationId xmlns:a16="http://schemas.microsoft.com/office/drawing/2014/main" id="{13BB0E62-E67E-F0C0-BB00-152FC6535C9D}"/>
              </a:ext>
            </a:extLst>
          </p:cNvPr>
          <p:cNvSpPr txBox="1"/>
          <p:nvPr/>
        </p:nvSpPr>
        <p:spPr>
          <a:xfrm>
            <a:off x="7663453" y="4896573"/>
            <a:ext cx="3527091" cy="230832"/>
          </a:xfrm>
          <a:prstGeom prst="rect">
            <a:avLst/>
          </a:prstGeom>
          <a:noFill/>
        </p:spPr>
        <p:txBody>
          <a:bodyPr wrap="square" rtlCol="0">
            <a:spAutoFit/>
          </a:bodyPr>
          <a:lstStyle/>
          <a:p>
            <a:r>
              <a:rPr lang="en-US" sz="900">
                <a:hlinkClick r:id="rId5" tooltip="https://a.com.gt/log/"/>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80090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animEffect transition="in" filter="fade">
                                      <p:cBhvr>
                                        <p:cTn id="7" dur="1000"/>
                                        <p:tgtEl>
                                          <p:spTgt spid="59">
                                            <p:txEl>
                                              <p:pRg st="2" end="2"/>
                                            </p:txEl>
                                          </p:spTgt>
                                        </p:tgtEl>
                                      </p:cBhvr>
                                    </p:animEffect>
                                    <p:anim calcmode="lin" valueType="num">
                                      <p:cBhvr>
                                        <p:cTn id="8"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xEl>
                                              <p:pRg st="3" end="3"/>
                                            </p:txEl>
                                          </p:spTgt>
                                        </p:tgtEl>
                                        <p:attrNameLst>
                                          <p:attrName>style.visibility</p:attrName>
                                        </p:attrNameLst>
                                      </p:cBhvr>
                                      <p:to>
                                        <p:strVal val="visible"/>
                                      </p:to>
                                    </p:set>
                                    <p:animEffect transition="in" filter="fade">
                                      <p:cBhvr>
                                        <p:cTn id="14" dur="1000"/>
                                        <p:tgtEl>
                                          <p:spTgt spid="59">
                                            <p:txEl>
                                              <p:pRg st="3" end="3"/>
                                            </p:txEl>
                                          </p:spTgt>
                                        </p:tgtEl>
                                      </p:cBhvr>
                                    </p:animEffect>
                                    <p:anim calcmode="lin" valueType="num">
                                      <p:cBhvr>
                                        <p:cTn id="15" dur="1000" fill="hold"/>
                                        <p:tgtEl>
                                          <p:spTgt spid="59">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
                                            <p:txEl>
                                              <p:pRg st="4" end="4"/>
                                            </p:txEl>
                                          </p:spTgt>
                                        </p:tgtEl>
                                        <p:attrNameLst>
                                          <p:attrName>style.visibility</p:attrName>
                                        </p:attrNameLst>
                                      </p:cBhvr>
                                      <p:to>
                                        <p:strVal val="visible"/>
                                      </p:to>
                                    </p:set>
                                    <p:animEffect transition="in" filter="fade">
                                      <p:cBhvr>
                                        <p:cTn id="21" dur="1000"/>
                                        <p:tgtEl>
                                          <p:spTgt spid="59">
                                            <p:txEl>
                                              <p:pRg st="4" end="4"/>
                                            </p:txEl>
                                          </p:spTgt>
                                        </p:tgtEl>
                                      </p:cBhvr>
                                    </p:animEffect>
                                    <p:anim calcmode="lin" valueType="num">
                                      <p:cBhvr>
                                        <p:cTn id="22" dur="1000" fill="hold"/>
                                        <p:tgtEl>
                                          <p:spTgt spid="5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9">
                                            <p:txEl>
                                              <p:pRg st="5" end="5"/>
                                            </p:txEl>
                                          </p:spTgt>
                                        </p:tgtEl>
                                        <p:attrNameLst>
                                          <p:attrName>style.visibility</p:attrName>
                                        </p:attrNameLst>
                                      </p:cBhvr>
                                      <p:to>
                                        <p:strVal val="visible"/>
                                      </p:to>
                                    </p:set>
                                    <p:animEffect transition="in" filter="fade">
                                      <p:cBhvr>
                                        <p:cTn id="28" dur="1000"/>
                                        <p:tgtEl>
                                          <p:spTgt spid="59">
                                            <p:txEl>
                                              <p:pRg st="5" end="5"/>
                                            </p:txEl>
                                          </p:spTgt>
                                        </p:tgtEl>
                                      </p:cBhvr>
                                    </p:animEffect>
                                    <p:anim calcmode="lin" valueType="num">
                                      <p:cBhvr>
                                        <p:cTn id="29" dur="1000" fill="hold"/>
                                        <p:tgtEl>
                                          <p:spTgt spid="59">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9">
                                            <p:txEl>
                                              <p:pRg st="7" end="7"/>
                                            </p:txEl>
                                          </p:spTgt>
                                        </p:tgtEl>
                                        <p:attrNameLst>
                                          <p:attrName>style.visibility</p:attrName>
                                        </p:attrNameLst>
                                      </p:cBhvr>
                                      <p:to>
                                        <p:strVal val="visible"/>
                                      </p:to>
                                    </p:set>
                                    <p:animEffect transition="in" filter="fade">
                                      <p:cBhvr>
                                        <p:cTn id="35" dur="1000"/>
                                        <p:tgtEl>
                                          <p:spTgt spid="59">
                                            <p:txEl>
                                              <p:pRg st="7" end="7"/>
                                            </p:txEl>
                                          </p:spTgt>
                                        </p:tgtEl>
                                      </p:cBhvr>
                                    </p:animEffect>
                                    <p:anim calcmode="lin" valueType="num">
                                      <p:cBhvr>
                                        <p:cTn id="36" dur="1000" fill="hold"/>
                                        <p:tgtEl>
                                          <p:spTgt spid="59">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WELCOME</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dirty="0"/>
              <a:t>“CDC” stands for “Cyber Defense Competition,” the event you will win next Spring.</a:t>
            </a:r>
          </a:p>
          <a:p>
            <a:endParaRPr lang="en-US" sz="2000" dirty="0"/>
          </a:p>
          <a:p>
            <a:r>
              <a:rPr lang="en-US" sz="2000" dirty="0"/>
              <a:t>Maybe.</a:t>
            </a:r>
          </a:p>
        </p:txBody>
      </p:sp>
      <p:pic>
        <p:nvPicPr>
          <p:cNvPr id="116" name="Picture Placeholder 115">
            <a:extLst>
              <a:ext uri="{FF2B5EF4-FFF2-40B4-BE49-F238E27FC236}">
                <a16:creationId xmlns:a16="http://schemas.microsoft.com/office/drawing/2014/main" id="{2F0ECB9B-426D-40BC-918A-2C82968A05C8}"/>
              </a:ext>
            </a:extLst>
          </p:cNvPr>
          <p:cNvPicPr>
            <a:picLocks noGrp="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49170"/>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6" name="Footer Placeholder 9">
            <a:extLst>
              <a:ext uri="{FF2B5EF4-FFF2-40B4-BE49-F238E27FC236}">
                <a16:creationId xmlns:a16="http://schemas.microsoft.com/office/drawing/2014/main" id="{D96C1FFF-D8C7-01EE-11DE-D428D827AD6B}"/>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7" name="Date Placeholder 34">
            <a:extLst>
              <a:ext uri="{FF2B5EF4-FFF2-40B4-BE49-F238E27FC236}">
                <a16:creationId xmlns:a16="http://schemas.microsoft.com/office/drawing/2014/main" id="{A3BAEB6A-B2B2-F908-5C82-3BA69C6A6DA2}"/>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32306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2" end="2"/>
                                            </p:txEl>
                                          </p:spTgt>
                                        </p:tgtEl>
                                        <p:attrNameLst>
                                          <p:attrName>style.visibility</p:attrName>
                                        </p:attrNameLst>
                                      </p:cBhvr>
                                      <p:to>
                                        <p:strVal val="visible"/>
                                      </p:to>
                                    </p:set>
                                    <p:animEffect transition="in" filter="fade">
                                      <p:cBhvr>
                                        <p:cTn id="7" dur="1000"/>
                                        <p:tgtEl>
                                          <p:spTgt spid="59">
                                            <p:txEl>
                                              <p:pRg st="2" end="2"/>
                                            </p:txEl>
                                          </p:spTgt>
                                        </p:tgtEl>
                                      </p:cBhvr>
                                    </p:animEffect>
                                    <p:anim calcmode="lin" valueType="num">
                                      <p:cBhvr>
                                        <p:cTn id="8"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WELCOME</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2000" dirty="0"/>
              <a:t>Your chance of winning is directly related to:</a:t>
            </a:r>
          </a:p>
          <a:p>
            <a:pPr marL="342900" indent="-342900">
              <a:buFont typeface="Arial" panose="020B0604020202020204" pitchFamily="34" charset="0"/>
              <a:buChar char="•"/>
            </a:pPr>
            <a:r>
              <a:rPr lang="en-US" sz="2000" dirty="0"/>
              <a:t>How much time you put into learning outside of class; and </a:t>
            </a:r>
          </a:p>
          <a:p>
            <a:pPr marL="342900" indent="-342900">
              <a:buFont typeface="Arial" panose="020B0604020202020204" pitchFamily="34" charset="0"/>
              <a:buChar char="•"/>
            </a:pPr>
            <a:r>
              <a:rPr lang="en-US" sz="2000" dirty="0"/>
              <a:t>How much you let your curiosity take you beyond the </a:t>
            </a:r>
            <a:r>
              <a:rPr lang="en-US" sz="2000" i="1" dirty="0"/>
              <a:t>exact </a:t>
            </a:r>
            <a:r>
              <a:rPr lang="en-US" sz="2000" dirty="0"/>
              <a:t>things we discuss.</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2" name="Footer Placeholder 9">
            <a:extLst>
              <a:ext uri="{FF2B5EF4-FFF2-40B4-BE49-F238E27FC236}">
                <a16:creationId xmlns:a16="http://schemas.microsoft.com/office/drawing/2014/main" id="{9E6ECCC9-CB0B-AF27-0A1E-696288D40D57}"/>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37DA844F-CCA9-33DF-099F-75F6F18293A4}"/>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
        <p:nvSpPr>
          <p:cNvPr id="6" name="TextBox 5">
            <a:extLst>
              <a:ext uri="{FF2B5EF4-FFF2-40B4-BE49-F238E27FC236}">
                <a16:creationId xmlns:a16="http://schemas.microsoft.com/office/drawing/2014/main" id="{2B10B167-B701-8417-B999-E191F312C481}"/>
              </a:ext>
            </a:extLst>
          </p:cNvPr>
          <p:cNvSpPr txBox="1"/>
          <p:nvPr/>
        </p:nvSpPr>
        <p:spPr>
          <a:xfrm>
            <a:off x="7663453" y="4896573"/>
            <a:ext cx="3527091" cy="230832"/>
          </a:xfrm>
          <a:prstGeom prst="rect">
            <a:avLst/>
          </a:prstGeom>
          <a:noFill/>
        </p:spPr>
        <p:txBody>
          <a:bodyPr wrap="square" rtlCol="0">
            <a:spAutoFit/>
          </a:bodyPr>
          <a:lstStyle/>
          <a:p>
            <a:r>
              <a:rPr lang="en-US" sz="900">
                <a:hlinkClick r:id="rId3" tooltip="http://ccmit.mit.edu/problem-solving/"/>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31012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animEffect transition="in" filter="fade">
                                      <p:cBhvr>
                                        <p:cTn id="7" dur="1000"/>
                                        <p:tgtEl>
                                          <p:spTgt spid="59">
                                            <p:txEl>
                                              <p:pRg st="1" end="1"/>
                                            </p:txEl>
                                          </p:spTgt>
                                        </p:tgtEl>
                                      </p:cBhvr>
                                    </p:animEffect>
                                    <p:anim calcmode="lin" valueType="num">
                                      <p:cBhvr>
                                        <p:cTn id="8" dur="1000" fill="hold"/>
                                        <p:tgtEl>
                                          <p:spTgt spid="5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xEl>
                                              <p:pRg st="2" end="2"/>
                                            </p:txEl>
                                          </p:spTgt>
                                        </p:tgtEl>
                                        <p:attrNameLst>
                                          <p:attrName>style.visibility</p:attrName>
                                        </p:attrNameLst>
                                      </p:cBhvr>
                                      <p:to>
                                        <p:strVal val="visible"/>
                                      </p:to>
                                    </p:set>
                                    <p:animEffect transition="in" filter="fade">
                                      <p:cBhvr>
                                        <p:cTn id="14" dur="1000"/>
                                        <p:tgtEl>
                                          <p:spTgt spid="59">
                                            <p:txEl>
                                              <p:pRg st="2" end="2"/>
                                            </p:txEl>
                                          </p:spTgt>
                                        </p:tgtEl>
                                      </p:cBhvr>
                                    </p:animEffect>
                                    <p:anim calcmode="lin" valueType="num">
                                      <p:cBhvr>
                                        <p:cTn id="15"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5396512" cy="538038"/>
          </a:xfrm>
        </p:spPr>
        <p:txBody>
          <a:bodyPr/>
          <a:lstStyle/>
          <a:p>
            <a:r>
              <a:rPr lang="en-US" dirty="0"/>
              <a:t>Time FOR A POP QUIZ</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1800" i="1" dirty="0">
                <a:solidFill>
                  <a:schemeClr val="bg1">
                    <a:lumMod val="75000"/>
                  </a:schemeClr>
                </a:solidFill>
              </a:rPr>
              <a:t>Pre-quiz comment: you might fail this one, especially when I ask you questions about ME.</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2" name="Footer Placeholder 9">
            <a:extLst>
              <a:ext uri="{FF2B5EF4-FFF2-40B4-BE49-F238E27FC236}">
                <a16:creationId xmlns:a16="http://schemas.microsoft.com/office/drawing/2014/main" id="{FF244368-634C-31B9-2473-1CB1DFAF0093}"/>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0107B2A1-C787-8AD7-4354-BBCFBB48A41E}"/>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
        <p:nvSpPr>
          <p:cNvPr id="4" name="TextBox 3">
            <a:extLst>
              <a:ext uri="{FF2B5EF4-FFF2-40B4-BE49-F238E27FC236}">
                <a16:creationId xmlns:a16="http://schemas.microsoft.com/office/drawing/2014/main" id="{6912D2A6-2E99-E7A2-F0BC-D8C8F8F0848D}"/>
              </a:ext>
            </a:extLst>
          </p:cNvPr>
          <p:cNvSpPr txBox="1"/>
          <p:nvPr/>
        </p:nvSpPr>
        <p:spPr>
          <a:xfrm>
            <a:off x="7663453" y="4896573"/>
            <a:ext cx="3527091" cy="230832"/>
          </a:xfrm>
          <a:prstGeom prst="rect">
            <a:avLst/>
          </a:prstGeom>
          <a:noFill/>
        </p:spPr>
        <p:txBody>
          <a:bodyPr wrap="square" rtlCol="0">
            <a:spAutoFit/>
          </a:bodyPr>
          <a:lstStyle/>
          <a:p>
            <a:r>
              <a:rPr lang="en-US" sz="900">
                <a:hlinkClick r:id="rId3" tooltip="https://elifesciences.org/articles/65697"/>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376992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1000"/>
                                        <p:tgtEl>
                                          <p:spTgt spid="59">
                                            <p:txEl>
                                              <p:pRg st="0" end="0"/>
                                            </p:txEl>
                                          </p:spTgt>
                                        </p:tgtEl>
                                      </p:cBhvr>
                                    </p:animEffect>
                                    <p:anim calcmode="lin" valueType="num">
                                      <p:cBhvr>
                                        <p:cTn id="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5396512" cy="538038"/>
          </a:xfrm>
        </p:spPr>
        <p:txBody>
          <a:bodyPr/>
          <a:lstStyle/>
          <a:p>
            <a:r>
              <a:rPr lang="en-US" dirty="0"/>
              <a:t>Time FOR A POP QUIZ</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3320289"/>
          </a:xfrm>
        </p:spPr>
        <p:txBody>
          <a:bodyPr/>
          <a:lstStyle/>
          <a:p>
            <a:r>
              <a:rPr lang="en-US" sz="1800" i="1" dirty="0">
                <a:solidFill>
                  <a:schemeClr val="bg1">
                    <a:lumMod val="75000"/>
                  </a:schemeClr>
                </a:solidFill>
              </a:rPr>
              <a:t>Post-quiz comment: everybody passed with flying colors. Your sense of personal online security hygiene is really good! You even got the questions about me (mostly) right.</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2" name="Footer Placeholder 9">
            <a:extLst>
              <a:ext uri="{FF2B5EF4-FFF2-40B4-BE49-F238E27FC236}">
                <a16:creationId xmlns:a16="http://schemas.microsoft.com/office/drawing/2014/main" id="{574EE9B1-FD15-64CE-E0DF-5202DE81DDA4}"/>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7B8C9A3D-E8C1-CD4C-3050-0066D06501FA}"/>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424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1000"/>
                                        <p:tgtEl>
                                          <p:spTgt spid="59">
                                            <p:txEl>
                                              <p:pRg st="0" end="0"/>
                                            </p:txEl>
                                          </p:spTgt>
                                        </p:tgtEl>
                                      </p:cBhvr>
                                    </p:animEffect>
                                    <p:anim calcmode="lin" valueType="num">
                                      <p:cBhvr>
                                        <p:cTn id="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5396512" cy="538038"/>
          </a:xfrm>
        </p:spPr>
        <p:txBody>
          <a:bodyPr/>
          <a:lstStyle/>
          <a:p>
            <a:r>
              <a:rPr lang="en-US" dirty="0"/>
              <a:t>Time FOR A POP QUIZ</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3320289"/>
          </a:xfrm>
        </p:spPr>
        <p:txBody>
          <a:bodyPr/>
          <a:lstStyle/>
          <a:p>
            <a:r>
              <a:rPr lang="en-US" sz="1800" i="1" dirty="0">
                <a:solidFill>
                  <a:schemeClr val="bg1">
                    <a:lumMod val="75000"/>
                  </a:schemeClr>
                </a:solidFill>
              </a:rPr>
              <a:t>However, ONE of you should consider beginning to use a password manager. Ahem, cough, and cough.</a:t>
            </a:r>
          </a:p>
        </p:txBody>
      </p:sp>
      <p:pic>
        <p:nvPicPr>
          <p:cNvPr id="116" name="Picture Placeholder 115" descr="Group of flowering cactuses">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2" name="Footer Placeholder 9">
            <a:extLst>
              <a:ext uri="{FF2B5EF4-FFF2-40B4-BE49-F238E27FC236}">
                <a16:creationId xmlns:a16="http://schemas.microsoft.com/office/drawing/2014/main" id="{A48DB9EF-8FCD-BEC7-C5AA-BF1E8CC33906}"/>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4BDBDEB5-4CD7-01F6-99C0-3BDCEBEF100B}"/>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2818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1000"/>
                                        <p:tgtEl>
                                          <p:spTgt spid="59">
                                            <p:txEl>
                                              <p:pRg st="0" end="0"/>
                                            </p:txEl>
                                          </p:spTgt>
                                        </p:tgtEl>
                                      </p:cBhvr>
                                    </p:animEffect>
                                    <p:anim calcmode="lin" valueType="num">
                                      <p:cBhvr>
                                        <p:cTn id="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4661" y="1693975"/>
            <a:ext cx="5396512" cy="538038"/>
          </a:xfrm>
        </p:spPr>
        <p:txBody>
          <a:bodyPr/>
          <a:lstStyle/>
          <a:p>
            <a:r>
              <a:rPr lang="en-US" dirty="0"/>
              <a:t>Time FOR A POP QUIZ</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308813"/>
            <a:ext cx="6196056" cy="3888235"/>
          </a:xfrm>
        </p:spPr>
        <p:txBody>
          <a:bodyPr/>
          <a:lstStyle/>
          <a:p>
            <a:r>
              <a:rPr lang="en-US" sz="1800" i="1" dirty="0">
                <a:solidFill>
                  <a:schemeClr val="bg1">
                    <a:lumMod val="75000"/>
                  </a:schemeClr>
                </a:solidFill>
              </a:rPr>
              <a:t>Post-quiz comment: you also did well with questions and discussions about teamwork. Our team needs to be what my supervisor at GoDaddy calls “a trust environment” where it’s safe to ask anything you need to/want to ask.</a:t>
            </a:r>
          </a:p>
          <a:p>
            <a:endParaRPr lang="en-US" sz="2000" i="1" dirty="0"/>
          </a:p>
          <a:p>
            <a:r>
              <a:rPr lang="en-US" sz="1800" i="1" dirty="0">
                <a:solidFill>
                  <a:schemeClr val="bg1">
                    <a:lumMod val="75000"/>
                  </a:schemeClr>
                </a:solidFill>
              </a:rPr>
              <a:t>Also, Dan volunteered to teach you how to work together in ways that I’ve heard humans can. I’m eager to learn with you.</a:t>
            </a:r>
          </a:p>
        </p:txBody>
      </p:sp>
      <p:pic>
        <p:nvPicPr>
          <p:cNvPr id="116" name="Picture Placeholder 115" descr="Face with three eyes">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2" name="Footer Placeholder 9">
            <a:extLst>
              <a:ext uri="{FF2B5EF4-FFF2-40B4-BE49-F238E27FC236}">
                <a16:creationId xmlns:a16="http://schemas.microsoft.com/office/drawing/2014/main" id="{CDF2AA44-8D52-5139-D652-FA4AF11C3033}"/>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A1EA0AB1-2CBF-DC07-5DB0-E6A55D98FE41}"/>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4024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1000"/>
                                        <p:tgtEl>
                                          <p:spTgt spid="59">
                                            <p:txEl>
                                              <p:pRg st="0" end="0"/>
                                            </p:txEl>
                                          </p:spTgt>
                                        </p:tgtEl>
                                      </p:cBhvr>
                                    </p:animEffect>
                                    <p:anim calcmode="lin" valueType="num">
                                      <p:cBhvr>
                                        <p:cTn id="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xEl>
                                              <p:pRg st="2" end="2"/>
                                            </p:txEl>
                                          </p:spTgt>
                                        </p:tgtEl>
                                        <p:attrNameLst>
                                          <p:attrName>style.visibility</p:attrName>
                                        </p:attrNameLst>
                                      </p:cBhvr>
                                      <p:to>
                                        <p:strVal val="visible"/>
                                      </p:to>
                                    </p:set>
                                    <p:animEffect transition="in" filter="fade">
                                      <p:cBhvr>
                                        <p:cTn id="14" dur="1000"/>
                                        <p:tgtEl>
                                          <p:spTgt spid="59">
                                            <p:txEl>
                                              <p:pRg st="2" end="2"/>
                                            </p:txEl>
                                          </p:spTgt>
                                        </p:tgtEl>
                                      </p:cBhvr>
                                    </p:animEffect>
                                    <p:anim calcmode="lin" valueType="num">
                                      <p:cBhvr>
                                        <p:cTn id="15"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5396512" cy="538038"/>
          </a:xfrm>
        </p:spPr>
        <p:txBody>
          <a:bodyPr/>
          <a:lstStyle/>
          <a:p>
            <a:r>
              <a:rPr lang="en-US" dirty="0"/>
              <a:t>Time FOR A POP QUIZ</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6075522" cy="2872039"/>
          </a:xfrm>
        </p:spPr>
        <p:txBody>
          <a:bodyPr/>
          <a:lstStyle/>
          <a:p>
            <a:r>
              <a:rPr lang="en-US" sz="1800" i="1" dirty="0">
                <a:solidFill>
                  <a:schemeClr val="bg1">
                    <a:lumMod val="75000"/>
                  </a:schemeClr>
                </a:solidFill>
              </a:rPr>
              <a:t>And the last post-quiz comment: none of you mentioned that every question on this quiz was question number 1. </a:t>
            </a:r>
          </a:p>
          <a:p>
            <a:endParaRPr lang="en-US" sz="2000" i="1" dirty="0"/>
          </a:p>
          <a:p>
            <a:r>
              <a:rPr lang="en-US" sz="1800" i="1" dirty="0">
                <a:solidFill>
                  <a:schemeClr val="bg1">
                    <a:lumMod val="75000"/>
                  </a:schemeClr>
                </a:solidFill>
              </a:rPr>
              <a:t>They’re all important. </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Footer Placeholder 9">
            <a:extLst>
              <a:ext uri="{FF2B5EF4-FFF2-40B4-BE49-F238E27FC236}">
                <a16:creationId xmlns:a16="http://schemas.microsoft.com/office/drawing/2014/main" id="{5AC6BBC2-AB93-2E83-CAF2-A4647F420EC0}"/>
              </a:ext>
            </a:extLst>
          </p:cNvPr>
          <p:cNvSpPr>
            <a:spLocks noGrp="1"/>
          </p:cNvSpPr>
          <p:nvPr>
            <p:ph type="ftr" sz="quarter" idx="3"/>
          </p:nvPr>
        </p:nvSpPr>
        <p:spPr>
          <a:xfrm rot="5400000">
            <a:off x="10541127" y="1408176"/>
            <a:ext cx="2770499" cy="365125"/>
          </a:xfrm>
        </p:spPr>
        <p:txBody>
          <a:bodyPr/>
          <a:lstStyle/>
          <a:p>
            <a:r>
              <a:rPr lang="en-US" dirty="0"/>
              <a:t>2023-09-23</a:t>
            </a:r>
          </a:p>
          <a:p>
            <a:r>
              <a:rPr lang="en-US" dirty="0"/>
              <a:t>Getting started</a:t>
            </a:r>
          </a:p>
        </p:txBody>
      </p:sp>
      <p:sp>
        <p:nvSpPr>
          <p:cNvPr id="3" name="Date Placeholder 34">
            <a:extLst>
              <a:ext uri="{FF2B5EF4-FFF2-40B4-BE49-F238E27FC236}">
                <a16:creationId xmlns:a16="http://schemas.microsoft.com/office/drawing/2014/main" id="{4DCFCFC0-487B-E7F6-F6DD-EEEC9B4B292A}"/>
              </a:ext>
            </a:extLst>
          </p:cNvPr>
          <p:cNvSpPr>
            <a:spLocks noGrp="1"/>
          </p:cNvSpPr>
          <p:nvPr>
            <p:ph type="dt" sz="half" idx="2"/>
          </p:nvPr>
        </p:nvSpPr>
        <p:spPr>
          <a:xfrm rot="5400000">
            <a:off x="10595991" y="5074920"/>
            <a:ext cx="2647667" cy="365125"/>
          </a:xfrm>
        </p:spPr>
        <p:txBody>
          <a:bodyPr/>
          <a:lstStyle/>
          <a:p>
            <a:r>
              <a:rPr lang="en-US" dirty="0"/>
              <a:t>COPYRIGHT 2023</a:t>
            </a:r>
          </a:p>
          <a:p>
            <a:r>
              <a:rPr lang="en-US" dirty="0"/>
              <a:t>DATABASE.COM</a:t>
            </a:r>
          </a:p>
        </p:txBody>
      </p:sp>
    </p:spTree>
    <p:extLst>
      <p:ext uri="{BB962C8B-B14F-4D97-AF65-F5344CB8AC3E}">
        <p14:creationId xmlns:p14="http://schemas.microsoft.com/office/powerpoint/2010/main" val="11623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1000"/>
                                        <p:tgtEl>
                                          <p:spTgt spid="59">
                                            <p:txEl>
                                              <p:pRg st="0" end="0"/>
                                            </p:txEl>
                                          </p:spTgt>
                                        </p:tgtEl>
                                      </p:cBhvr>
                                    </p:animEffect>
                                    <p:anim calcmode="lin" valueType="num">
                                      <p:cBhvr>
                                        <p:cTn id="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xEl>
                                              <p:pRg st="2" end="2"/>
                                            </p:txEl>
                                          </p:spTgt>
                                        </p:tgtEl>
                                        <p:attrNameLst>
                                          <p:attrName>style.visibility</p:attrName>
                                        </p:attrNameLst>
                                      </p:cBhvr>
                                      <p:to>
                                        <p:strVal val="visible"/>
                                      </p:to>
                                    </p:set>
                                    <p:animEffect transition="in" filter="fade">
                                      <p:cBhvr>
                                        <p:cTn id="14" dur="1000"/>
                                        <p:tgtEl>
                                          <p:spTgt spid="59">
                                            <p:txEl>
                                              <p:pRg st="2" end="2"/>
                                            </p:txEl>
                                          </p:spTgt>
                                        </p:tgtEl>
                                      </p:cBhvr>
                                    </p:animEffect>
                                    <p:anim calcmode="lin" valueType="num">
                                      <p:cBhvr>
                                        <p:cTn id="15"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openxmlformats.org/package/2006/metadata/core-properties"/>
    <ds:schemaRef ds:uri="http://schemas.microsoft.com/sharepoint/v3"/>
    <ds:schemaRef ds:uri="71af3243-3dd4-4a8d-8c0d-dd76da1f02a5"/>
    <ds:schemaRef ds:uri="http://purl.org/dc/terms/"/>
    <ds:schemaRef ds:uri="http://schemas.microsoft.com/office/2006/documentManagement/types"/>
    <ds:schemaRef ds:uri="http://purl.org/dc/elements/1.1/"/>
    <ds:schemaRef ds:uri="http://schemas.microsoft.com/office/infopath/2007/PartnerControls"/>
    <ds:schemaRef ds:uri="230e9df3-be65-4c73-a93b-d1236ebd677e"/>
    <ds:schemaRef ds:uri="16c05727-aa75-4e4a-9b5f-8a80a116589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895</TotalTime>
  <Words>1290</Words>
  <Application>Microsoft Office PowerPoint</Application>
  <PresentationFormat>Widescreen</PresentationFormat>
  <Paragraphs>218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 Bold</vt:lpstr>
      <vt:lpstr>Congenial</vt:lpstr>
      <vt:lpstr>Courier New</vt:lpstr>
      <vt:lpstr>Daytona Pro Light</vt:lpstr>
      <vt:lpstr>Office Theme</vt:lpstr>
      <vt:lpstr>CR Area Homeschool Cyber Defense</vt:lpstr>
      <vt:lpstr>WELCOME</vt:lpstr>
      <vt:lpstr>WELCOME</vt:lpstr>
      <vt:lpstr>WELCOME</vt:lpstr>
      <vt:lpstr>Time FOR A POP QUIZ</vt:lpstr>
      <vt:lpstr>Time FOR A POP QUIZ</vt:lpstr>
      <vt:lpstr>Time FOR A POP QUIZ</vt:lpstr>
      <vt:lpstr>Time FOR A POP QUIZ</vt:lpstr>
      <vt:lpstr>Time FOR A POP QUIZ</vt:lpstr>
      <vt:lpstr>1. How many different passwords do you use for these services?</vt:lpstr>
      <vt:lpstr>1. Which of the following are actual answers to security questions for one of my online accounts?</vt:lpstr>
      <vt:lpstr>1. How many passwords do you think I have memorized?   How many do you have memorized?</vt:lpstr>
      <vt:lpstr>1. Where do you store your passwords?</vt:lpstr>
      <vt:lpstr>1. How many sites do you  log into using OAuth?   OAuth is the protocol that lets you use  an account from one site to log into some other site. An example would be using your Google account to log into Reddit.</vt:lpstr>
      <vt:lpstr>The CDC we’ll compete in has a perfect score of 1,000 points.   Which of the following people is the most valuable to our group?  (this is a trick question)</vt:lpstr>
      <vt:lpstr>Time FOR BRAINSTORMING</vt:lpstr>
      <vt:lpstr>Time FOR BRAINSTORMING</vt:lpstr>
      <vt:lpstr>Time FOR BRAINSTORMING</vt:lpstr>
      <vt:lpstr>Time FOR BRAINSTORMING</vt:lpstr>
      <vt:lpstr>Time FOR BRAINSTORMING</vt:lpstr>
      <vt:lpstr>Time FOR BRAINSTORMING</vt:lpstr>
      <vt:lpstr>Time FOR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 Area Homeschool Cyber Defense</dc:title>
  <dc:creator>Chris Leonard</dc:creator>
  <cp:lastModifiedBy>Chris Leonard</cp:lastModifiedBy>
  <cp:revision>12</cp:revision>
  <dcterms:created xsi:type="dcterms:W3CDTF">2022-09-19T03:23:49Z</dcterms:created>
  <dcterms:modified xsi:type="dcterms:W3CDTF">2023-09-24T05:06:37Z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